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9" r:id="rId3"/>
  </p:sldMasterIdLst>
  <p:sldIdLst>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6" autoAdjust="0"/>
    <p:restoredTop sz="94660"/>
  </p:normalViewPr>
  <p:slideViewPr>
    <p:cSldViewPr snapToGrid="0">
      <p:cViewPr varScale="1">
        <p:scale>
          <a:sx n="59" d="100"/>
          <a:sy n="59" d="100"/>
        </p:scale>
        <p:origin x="23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46B6B-5141-0B2D-90DF-9C7E12D3CF8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300535D-45D1-0EDA-F809-7D5AEB33CE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1ADC572-0B64-6533-6CB8-E606665ABE64}"/>
              </a:ext>
            </a:extLst>
          </p:cNvPr>
          <p:cNvSpPr>
            <a:spLocks noGrp="1"/>
          </p:cNvSpPr>
          <p:nvPr>
            <p:ph type="dt" sz="half" idx="10"/>
          </p:nvPr>
        </p:nvSpPr>
        <p:spPr/>
        <p:txBody>
          <a:bodyPr/>
          <a:lstStyle/>
          <a:p>
            <a:fld id="{B23A7889-DA86-447D-9D1E-E2729A87B2BF}" type="datetimeFigureOut">
              <a:rPr lang="en-US" smtClean="0"/>
              <a:t>8/27/2025</a:t>
            </a:fld>
            <a:endParaRPr lang="en-US"/>
          </a:p>
        </p:txBody>
      </p:sp>
      <p:sp>
        <p:nvSpPr>
          <p:cNvPr id="5" name="Footer Placeholder 4">
            <a:extLst>
              <a:ext uri="{FF2B5EF4-FFF2-40B4-BE49-F238E27FC236}">
                <a16:creationId xmlns:a16="http://schemas.microsoft.com/office/drawing/2014/main" id="{026DCD73-A999-5C3D-58B2-35935FA963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C1F8E9-9CF6-E7C9-9014-9C5509FE7580}"/>
              </a:ext>
            </a:extLst>
          </p:cNvPr>
          <p:cNvSpPr>
            <a:spLocks noGrp="1"/>
          </p:cNvSpPr>
          <p:nvPr>
            <p:ph type="sldNum" sz="quarter" idx="12"/>
          </p:nvPr>
        </p:nvSpPr>
        <p:spPr/>
        <p:txBody>
          <a:bodyPr/>
          <a:lstStyle/>
          <a:p>
            <a:fld id="{8A9BF023-AAE3-4CD3-B744-C6CEED719BAE}" type="slidenum">
              <a:rPr lang="en-US" smtClean="0"/>
              <a:t>‹#›</a:t>
            </a:fld>
            <a:endParaRPr lang="en-US"/>
          </a:p>
        </p:txBody>
      </p:sp>
    </p:spTree>
    <p:extLst>
      <p:ext uri="{BB962C8B-B14F-4D97-AF65-F5344CB8AC3E}">
        <p14:creationId xmlns:p14="http://schemas.microsoft.com/office/powerpoint/2010/main" val="39155670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892B3-7F26-BBC0-A8A8-D92DC019D4C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306E13-7D33-CFC1-8B1A-64E23093A7A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98E061-E9DC-100C-7B5B-5284F7F2527B}"/>
              </a:ext>
            </a:extLst>
          </p:cNvPr>
          <p:cNvSpPr>
            <a:spLocks noGrp="1"/>
          </p:cNvSpPr>
          <p:nvPr>
            <p:ph type="dt" sz="half" idx="10"/>
          </p:nvPr>
        </p:nvSpPr>
        <p:spPr/>
        <p:txBody>
          <a:bodyPr/>
          <a:lstStyle/>
          <a:p>
            <a:fld id="{B23A7889-DA86-447D-9D1E-E2729A87B2BF}" type="datetimeFigureOut">
              <a:rPr lang="en-US" smtClean="0"/>
              <a:t>8/27/2025</a:t>
            </a:fld>
            <a:endParaRPr lang="en-US"/>
          </a:p>
        </p:txBody>
      </p:sp>
      <p:sp>
        <p:nvSpPr>
          <p:cNvPr id="5" name="Footer Placeholder 4">
            <a:extLst>
              <a:ext uri="{FF2B5EF4-FFF2-40B4-BE49-F238E27FC236}">
                <a16:creationId xmlns:a16="http://schemas.microsoft.com/office/drawing/2014/main" id="{3AB6E4B3-4097-15C4-45C2-F67908B522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01395-C832-36DF-1E5D-EAFF7B746C1D}"/>
              </a:ext>
            </a:extLst>
          </p:cNvPr>
          <p:cNvSpPr>
            <a:spLocks noGrp="1"/>
          </p:cNvSpPr>
          <p:nvPr>
            <p:ph type="sldNum" sz="quarter" idx="12"/>
          </p:nvPr>
        </p:nvSpPr>
        <p:spPr/>
        <p:txBody>
          <a:bodyPr/>
          <a:lstStyle/>
          <a:p>
            <a:fld id="{8A9BF023-AAE3-4CD3-B744-C6CEED719BAE}" type="slidenum">
              <a:rPr lang="en-US" smtClean="0"/>
              <a:t>‹#›</a:t>
            </a:fld>
            <a:endParaRPr lang="en-US"/>
          </a:p>
        </p:txBody>
      </p:sp>
    </p:spTree>
    <p:extLst>
      <p:ext uri="{BB962C8B-B14F-4D97-AF65-F5344CB8AC3E}">
        <p14:creationId xmlns:p14="http://schemas.microsoft.com/office/powerpoint/2010/main" val="372948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088E0-C5FA-5D87-C0B8-C6C48A1D886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13DBE14-E6A3-653D-235A-BBE3E4DA65C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4CC036-D08C-3491-20CC-51AB4B3E34C0}"/>
              </a:ext>
            </a:extLst>
          </p:cNvPr>
          <p:cNvSpPr>
            <a:spLocks noGrp="1"/>
          </p:cNvSpPr>
          <p:nvPr>
            <p:ph type="dt" sz="half" idx="10"/>
          </p:nvPr>
        </p:nvSpPr>
        <p:spPr/>
        <p:txBody>
          <a:bodyPr/>
          <a:lstStyle/>
          <a:p>
            <a:fld id="{B23A7889-DA86-447D-9D1E-E2729A87B2BF}" type="datetimeFigureOut">
              <a:rPr lang="en-US" smtClean="0"/>
              <a:t>8/27/2025</a:t>
            </a:fld>
            <a:endParaRPr lang="en-US"/>
          </a:p>
        </p:txBody>
      </p:sp>
      <p:sp>
        <p:nvSpPr>
          <p:cNvPr id="5" name="Footer Placeholder 4">
            <a:extLst>
              <a:ext uri="{FF2B5EF4-FFF2-40B4-BE49-F238E27FC236}">
                <a16:creationId xmlns:a16="http://schemas.microsoft.com/office/drawing/2014/main" id="{FC315CB3-639E-F0D7-E583-C798FA4776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0DD1BE-A8FF-5C15-DE55-1DBC51465096}"/>
              </a:ext>
            </a:extLst>
          </p:cNvPr>
          <p:cNvSpPr>
            <a:spLocks noGrp="1"/>
          </p:cNvSpPr>
          <p:nvPr>
            <p:ph type="sldNum" sz="quarter" idx="12"/>
          </p:nvPr>
        </p:nvSpPr>
        <p:spPr/>
        <p:txBody>
          <a:bodyPr/>
          <a:lstStyle/>
          <a:p>
            <a:fld id="{8A9BF023-AAE3-4CD3-B744-C6CEED719BAE}" type="slidenum">
              <a:rPr lang="en-US" smtClean="0"/>
              <a:t>‹#›</a:t>
            </a:fld>
            <a:endParaRPr lang="en-US"/>
          </a:p>
        </p:txBody>
      </p:sp>
    </p:spTree>
    <p:extLst>
      <p:ext uri="{BB962C8B-B14F-4D97-AF65-F5344CB8AC3E}">
        <p14:creationId xmlns:p14="http://schemas.microsoft.com/office/powerpoint/2010/main" val="13274991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D78E2-9F47-8C51-DBBD-B09F813B8D2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2D4419-AE40-6141-865D-E811CAC673F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21800B0-FAA6-67C5-BB90-C85F6454A0D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87FADE4-5219-4EC4-6B98-40813627D872}"/>
              </a:ext>
            </a:extLst>
          </p:cNvPr>
          <p:cNvSpPr>
            <a:spLocks noGrp="1"/>
          </p:cNvSpPr>
          <p:nvPr>
            <p:ph type="dt" sz="half" idx="10"/>
          </p:nvPr>
        </p:nvSpPr>
        <p:spPr/>
        <p:txBody>
          <a:bodyPr/>
          <a:lstStyle/>
          <a:p>
            <a:fld id="{B23A7889-DA86-447D-9D1E-E2729A87B2BF}" type="datetimeFigureOut">
              <a:rPr lang="en-US" smtClean="0"/>
              <a:t>8/27/2025</a:t>
            </a:fld>
            <a:endParaRPr lang="en-US"/>
          </a:p>
        </p:txBody>
      </p:sp>
      <p:sp>
        <p:nvSpPr>
          <p:cNvPr id="6" name="Footer Placeholder 5">
            <a:extLst>
              <a:ext uri="{FF2B5EF4-FFF2-40B4-BE49-F238E27FC236}">
                <a16:creationId xmlns:a16="http://schemas.microsoft.com/office/drawing/2014/main" id="{0DEB1ABB-4874-ABAC-3537-A72342149F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C65842-3323-55B6-006F-9F730885CD45}"/>
              </a:ext>
            </a:extLst>
          </p:cNvPr>
          <p:cNvSpPr>
            <a:spLocks noGrp="1"/>
          </p:cNvSpPr>
          <p:nvPr>
            <p:ph type="sldNum" sz="quarter" idx="12"/>
          </p:nvPr>
        </p:nvSpPr>
        <p:spPr/>
        <p:txBody>
          <a:bodyPr/>
          <a:lstStyle/>
          <a:p>
            <a:fld id="{8A9BF023-AAE3-4CD3-B744-C6CEED719BAE}" type="slidenum">
              <a:rPr lang="en-US" smtClean="0"/>
              <a:t>‹#›</a:t>
            </a:fld>
            <a:endParaRPr lang="en-US"/>
          </a:p>
        </p:txBody>
      </p:sp>
    </p:spTree>
    <p:extLst>
      <p:ext uri="{BB962C8B-B14F-4D97-AF65-F5344CB8AC3E}">
        <p14:creationId xmlns:p14="http://schemas.microsoft.com/office/powerpoint/2010/main" val="1364568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79A24-B178-71F6-8432-EF78794153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46202D0-8F9A-6862-C77D-3FC110ADF40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91A3FDA-421E-A0F7-54A7-6C8F7BB1446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6890687-BD81-D3D2-F44C-C0234D98A0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9A42440-2501-1E4E-662E-01DA97A45DE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5FB7398-E1A7-73B5-A625-89472E09F653}"/>
              </a:ext>
            </a:extLst>
          </p:cNvPr>
          <p:cNvSpPr>
            <a:spLocks noGrp="1"/>
          </p:cNvSpPr>
          <p:nvPr>
            <p:ph type="dt" sz="half" idx="10"/>
          </p:nvPr>
        </p:nvSpPr>
        <p:spPr/>
        <p:txBody>
          <a:bodyPr/>
          <a:lstStyle/>
          <a:p>
            <a:fld id="{B23A7889-DA86-447D-9D1E-E2729A87B2BF}" type="datetimeFigureOut">
              <a:rPr lang="en-US" smtClean="0"/>
              <a:t>8/27/2025</a:t>
            </a:fld>
            <a:endParaRPr lang="en-US"/>
          </a:p>
        </p:txBody>
      </p:sp>
      <p:sp>
        <p:nvSpPr>
          <p:cNvPr id="8" name="Footer Placeholder 7">
            <a:extLst>
              <a:ext uri="{FF2B5EF4-FFF2-40B4-BE49-F238E27FC236}">
                <a16:creationId xmlns:a16="http://schemas.microsoft.com/office/drawing/2014/main" id="{B215536C-271B-DCB8-0F16-94A59DCD3A0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B2B026E-C6ED-F53B-822F-546C351E7294}"/>
              </a:ext>
            </a:extLst>
          </p:cNvPr>
          <p:cNvSpPr>
            <a:spLocks noGrp="1"/>
          </p:cNvSpPr>
          <p:nvPr>
            <p:ph type="sldNum" sz="quarter" idx="12"/>
          </p:nvPr>
        </p:nvSpPr>
        <p:spPr/>
        <p:txBody>
          <a:bodyPr/>
          <a:lstStyle/>
          <a:p>
            <a:fld id="{8A9BF023-AAE3-4CD3-B744-C6CEED719BAE}" type="slidenum">
              <a:rPr lang="en-US" smtClean="0"/>
              <a:t>‹#›</a:t>
            </a:fld>
            <a:endParaRPr lang="en-US"/>
          </a:p>
        </p:txBody>
      </p:sp>
    </p:spTree>
    <p:extLst>
      <p:ext uri="{BB962C8B-B14F-4D97-AF65-F5344CB8AC3E}">
        <p14:creationId xmlns:p14="http://schemas.microsoft.com/office/powerpoint/2010/main" val="22241738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BB4E2-754E-DABC-0DCC-C86720222C5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4DF74F4-985C-E485-1A17-2424094C3A08}"/>
              </a:ext>
            </a:extLst>
          </p:cNvPr>
          <p:cNvSpPr>
            <a:spLocks noGrp="1"/>
          </p:cNvSpPr>
          <p:nvPr>
            <p:ph type="dt" sz="half" idx="10"/>
          </p:nvPr>
        </p:nvSpPr>
        <p:spPr/>
        <p:txBody>
          <a:bodyPr/>
          <a:lstStyle/>
          <a:p>
            <a:fld id="{B23A7889-DA86-447D-9D1E-E2729A87B2BF}" type="datetimeFigureOut">
              <a:rPr lang="en-US" smtClean="0"/>
              <a:t>8/27/2025</a:t>
            </a:fld>
            <a:endParaRPr lang="en-US"/>
          </a:p>
        </p:txBody>
      </p:sp>
      <p:sp>
        <p:nvSpPr>
          <p:cNvPr id="4" name="Footer Placeholder 3">
            <a:extLst>
              <a:ext uri="{FF2B5EF4-FFF2-40B4-BE49-F238E27FC236}">
                <a16:creationId xmlns:a16="http://schemas.microsoft.com/office/drawing/2014/main" id="{A6051184-80ED-510E-9238-FD6527CA6AF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2E59DD5-F5A4-B183-C59F-B66A4E28DBD4}"/>
              </a:ext>
            </a:extLst>
          </p:cNvPr>
          <p:cNvSpPr>
            <a:spLocks noGrp="1"/>
          </p:cNvSpPr>
          <p:nvPr>
            <p:ph type="sldNum" sz="quarter" idx="12"/>
          </p:nvPr>
        </p:nvSpPr>
        <p:spPr/>
        <p:txBody>
          <a:bodyPr/>
          <a:lstStyle/>
          <a:p>
            <a:fld id="{8A9BF023-AAE3-4CD3-B744-C6CEED719BAE}" type="slidenum">
              <a:rPr lang="en-US" smtClean="0"/>
              <a:t>‹#›</a:t>
            </a:fld>
            <a:endParaRPr lang="en-US"/>
          </a:p>
        </p:txBody>
      </p:sp>
    </p:spTree>
    <p:extLst>
      <p:ext uri="{BB962C8B-B14F-4D97-AF65-F5344CB8AC3E}">
        <p14:creationId xmlns:p14="http://schemas.microsoft.com/office/powerpoint/2010/main" val="1269703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FFED818-0D25-440E-5A07-F5FCB7D84893}"/>
              </a:ext>
            </a:extLst>
          </p:cNvPr>
          <p:cNvSpPr>
            <a:spLocks noGrp="1"/>
          </p:cNvSpPr>
          <p:nvPr>
            <p:ph type="dt" sz="half" idx="10"/>
          </p:nvPr>
        </p:nvSpPr>
        <p:spPr/>
        <p:txBody>
          <a:bodyPr/>
          <a:lstStyle/>
          <a:p>
            <a:fld id="{B23A7889-DA86-447D-9D1E-E2729A87B2BF}" type="datetimeFigureOut">
              <a:rPr lang="en-US" smtClean="0"/>
              <a:t>8/27/2025</a:t>
            </a:fld>
            <a:endParaRPr lang="en-US"/>
          </a:p>
        </p:txBody>
      </p:sp>
      <p:sp>
        <p:nvSpPr>
          <p:cNvPr id="3" name="Footer Placeholder 2">
            <a:extLst>
              <a:ext uri="{FF2B5EF4-FFF2-40B4-BE49-F238E27FC236}">
                <a16:creationId xmlns:a16="http://schemas.microsoft.com/office/drawing/2014/main" id="{547BD23A-14B0-E3CC-1B4B-C20634BBDFA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DB43804-61FE-9EAB-7FB1-503487224942}"/>
              </a:ext>
            </a:extLst>
          </p:cNvPr>
          <p:cNvSpPr>
            <a:spLocks noGrp="1"/>
          </p:cNvSpPr>
          <p:nvPr>
            <p:ph type="sldNum" sz="quarter" idx="12"/>
          </p:nvPr>
        </p:nvSpPr>
        <p:spPr/>
        <p:txBody>
          <a:bodyPr/>
          <a:lstStyle/>
          <a:p>
            <a:fld id="{8A9BF023-AAE3-4CD3-B744-C6CEED719BAE}" type="slidenum">
              <a:rPr lang="en-US" smtClean="0"/>
              <a:t>‹#›</a:t>
            </a:fld>
            <a:endParaRPr lang="en-US"/>
          </a:p>
        </p:txBody>
      </p:sp>
    </p:spTree>
    <p:extLst>
      <p:ext uri="{BB962C8B-B14F-4D97-AF65-F5344CB8AC3E}">
        <p14:creationId xmlns:p14="http://schemas.microsoft.com/office/powerpoint/2010/main" val="2863667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0A398-EA6B-6170-93BD-06F60436AC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EEA6831-9154-0D2F-A38A-41B61178DF3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505FB51-5CE8-7231-ADAB-67D523AEFF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070D3A-365F-EE32-3189-629A9461A693}"/>
              </a:ext>
            </a:extLst>
          </p:cNvPr>
          <p:cNvSpPr>
            <a:spLocks noGrp="1"/>
          </p:cNvSpPr>
          <p:nvPr>
            <p:ph type="dt" sz="half" idx="10"/>
          </p:nvPr>
        </p:nvSpPr>
        <p:spPr/>
        <p:txBody>
          <a:bodyPr/>
          <a:lstStyle/>
          <a:p>
            <a:fld id="{B23A7889-DA86-447D-9D1E-E2729A87B2BF}" type="datetimeFigureOut">
              <a:rPr lang="en-US" smtClean="0"/>
              <a:t>8/27/2025</a:t>
            </a:fld>
            <a:endParaRPr lang="en-US"/>
          </a:p>
        </p:txBody>
      </p:sp>
      <p:sp>
        <p:nvSpPr>
          <p:cNvPr id="6" name="Footer Placeholder 5">
            <a:extLst>
              <a:ext uri="{FF2B5EF4-FFF2-40B4-BE49-F238E27FC236}">
                <a16:creationId xmlns:a16="http://schemas.microsoft.com/office/drawing/2014/main" id="{0F482817-8206-20FE-C5EB-4BE70A6250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50AEB0-AA4C-B01F-2949-163D2A91D423}"/>
              </a:ext>
            </a:extLst>
          </p:cNvPr>
          <p:cNvSpPr>
            <a:spLocks noGrp="1"/>
          </p:cNvSpPr>
          <p:nvPr>
            <p:ph type="sldNum" sz="quarter" idx="12"/>
          </p:nvPr>
        </p:nvSpPr>
        <p:spPr/>
        <p:txBody>
          <a:bodyPr/>
          <a:lstStyle/>
          <a:p>
            <a:fld id="{8A9BF023-AAE3-4CD3-B744-C6CEED719BAE}" type="slidenum">
              <a:rPr lang="en-US" smtClean="0"/>
              <a:t>‹#›</a:t>
            </a:fld>
            <a:endParaRPr lang="en-US"/>
          </a:p>
        </p:txBody>
      </p:sp>
    </p:spTree>
    <p:extLst>
      <p:ext uri="{BB962C8B-B14F-4D97-AF65-F5344CB8AC3E}">
        <p14:creationId xmlns:p14="http://schemas.microsoft.com/office/powerpoint/2010/main" val="27552917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480B0-4808-2741-E7F0-AED092821F2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A1549C1-6DB7-62BA-8C0E-A330CAD038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ECD465F-DD84-FC16-7D75-4653D1B02F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E06DE4-EEA3-CDE3-3F0B-1B8244CF80C2}"/>
              </a:ext>
            </a:extLst>
          </p:cNvPr>
          <p:cNvSpPr>
            <a:spLocks noGrp="1"/>
          </p:cNvSpPr>
          <p:nvPr>
            <p:ph type="dt" sz="half" idx="10"/>
          </p:nvPr>
        </p:nvSpPr>
        <p:spPr/>
        <p:txBody>
          <a:bodyPr/>
          <a:lstStyle/>
          <a:p>
            <a:fld id="{B23A7889-DA86-447D-9D1E-E2729A87B2BF}" type="datetimeFigureOut">
              <a:rPr lang="en-US" smtClean="0"/>
              <a:t>8/27/2025</a:t>
            </a:fld>
            <a:endParaRPr lang="en-US"/>
          </a:p>
        </p:txBody>
      </p:sp>
      <p:sp>
        <p:nvSpPr>
          <p:cNvPr id="6" name="Footer Placeholder 5">
            <a:extLst>
              <a:ext uri="{FF2B5EF4-FFF2-40B4-BE49-F238E27FC236}">
                <a16:creationId xmlns:a16="http://schemas.microsoft.com/office/drawing/2014/main" id="{43EA4AF6-B09E-3EE6-6F37-740F4FE355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E9BD05-4D32-3D24-7DAB-95DEEE6A2AFE}"/>
              </a:ext>
            </a:extLst>
          </p:cNvPr>
          <p:cNvSpPr>
            <a:spLocks noGrp="1"/>
          </p:cNvSpPr>
          <p:nvPr>
            <p:ph type="sldNum" sz="quarter" idx="12"/>
          </p:nvPr>
        </p:nvSpPr>
        <p:spPr/>
        <p:txBody>
          <a:bodyPr/>
          <a:lstStyle/>
          <a:p>
            <a:fld id="{8A9BF023-AAE3-4CD3-B744-C6CEED719BAE}" type="slidenum">
              <a:rPr lang="en-US" smtClean="0"/>
              <a:t>‹#›</a:t>
            </a:fld>
            <a:endParaRPr lang="en-US"/>
          </a:p>
        </p:txBody>
      </p:sp>
    </p:spTree>
    <p:extLst>
      <p:ext uri="{BB962C8B-B14F-4D97-AF65-F5344CB8AC3E}">
        <p14:creationId xmlns:p14="http://schemas.microsoft.com/office/powerpoint/2010/main" val="2584516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91837-9B7D-4DF4-CA76-3E8A6073DBD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0DB62AD-E629-A760-C5C9-AA15D49DDFC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AE724D-85F3-4BF3-706E-BADC3BD9D3A5}"/>
              </a:ext>
            </a:extLst>
          </p:cNvPr>
          <p:cNvSpPr>
            <a:spLocks noGrp="1"/>
          </p:cNvSpPr>
          <p:nvPr>
            <p:ph type="dt" sz="half" idx="10"/>
          </p:nvPr>
        </p:nvSpPr>
        <p:spPr/>
        <p:txBody>
          <a:bodyPr/>
          <a:lstStyle/>
          <a:p>
            <a:fld id="{B23A7889-DA86-447D-9D1E-E2729A87B2BF}" type="datetimeFigureOut">
              <a:rPr lang="en-US" smtClean="0"/>
              <a:t>8/27/2025</a:t>
            </a:fld>
            <a:endParaRPr lang="en-US"/>
          </a:p>
        </p:txBody>
      </p:sp>
      <p:sp>
        <p:nvSpPr>
          <p:cNvPr id="5" name="Footer Placeholder 4">
            <a:extLst>
              <a:ext uri="{FF2B5EF4-FFF2-40B4-BE49-F238E27FC236}">
                <a16:creationId xmlns:a16="http://schemas.microsoft.com/office/drawing/2014/main" id="{3D8BF603-F5EC-FB95-A1D4-7AF318960A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9B0E81-19F9-CEB6-FBE0-A65315F983C4}"/>
              </a:ext>
            </a:extLst>
          </p:cNvPr>
          <p:cNvSpPr>
            <a:spLocks noGrp="1"/>
          </p:cNvSpPr>
          <p:nvPr>
            <p:ph type="sldNum" sz="quarter" idx="12"/>
          </p:nvPr>
        </p:nvSpPr>
        <p:spPr/>
        <p:txBody>
          <a:bodyPr/>
          <a:lstStyle/>
          <a:p>
            <a:fld id="{8A9BF023-AAE3-4CD3-B744-C6CEED719BAE}" type="slidenum">
              <a:rPr lang="en-US" smtClean="0"/>
              <a:t>‹#›</a:t>
            </a:fld>
            <a:endParaRPr lang="en-US"/>
          </a:p>
        </p:txBody>
      </p:sp>
    </p:spTree>
    <p:extLst>
      <p:ext uri="{BB962C8B-B14F-4D97-AF65-F5344CB8AC3E}">
        <p14:creationId xmlns:p14="http://schemas.microsoft.com/office/powerpoint/2010/main" val="29855758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62DC9D-B5F3-3E76-93B8-1FE16FF4EA0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EF44683-DC21-D1BE-B821-54CD329B990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8A9AEF-AA89-CD12-1592-BFD22D342495}"/>
              </a:ext>
            </a:extLst>
          </p:cNvPr>
          <p:cNvSpPr>
            <a:spLocks noGrp="1"/>
          </p:cNvSpPr>
          <p:nvPr>
            <p:ph type="dt" sz="half" idx="10"/>
          </p:nvPr>
        </p:nvSpPr>
        <p:spPr/>
        <p:txBody>
          <a:bodyPr/>
          <a:lstStyle/>
          <a:p>
            <a:fld id="{B23A7889-DA86-447D-9D1E-E2729A87B2BF}" type="datetimeFigureOut">
              <a:rPr lang="en-US" smtClean="0"/>
              <a:t>8/27/2025</a:t>
            </a:fld>
            <a:endParaRPr lang="en-US"/>
          </a:p>
        </p:txBody>
      </p:sp>
      <p:sp>
        <p:nvSpPr>
          <p:cNvPr id="5" name="Footer Placeholder 4">
            <a:extLst>
              <a:ext uri="{FF2B5EF4-FFF2-40B4-BE49-F238E27FC236}">
                <a16:creationId xmlns:a16="http://schemas.microsoft.com/office/drawing/2014/main" id="{446A3E93-CDCC-EA94-A9A9-50D7419F80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2D9E25-7A76-2516-7E29-2F556787FDFB}"/>
              </a:ext>
            </a:extLst>
          </p:cNvPr>
          <p:cNvSpPr>
            <a:spLocks noGrp="1"/>
          </p:cNvSpPr>
          <p:nvPr>
            <p:ph type="sldNum" sz="quarter" idx="12"/>
          </p:nvPr>
        </p:nvSpPr>
        <p:spPr/>
        <p:txBody>
          <a:bodyPr/>
          <a:lstStyle/>
          <a:p>
            <a:fld id="{8A9BF023-AAE3-4CD3-B744-C6CEED719BAE}" type="slidenum">
              <a:rPr lang="en-US" smtClean="0"/>
              <a:t>‹#›</a:t>
            </a:fld>
            <a:endParaRPr lang="en-US"/>
          </a:p>
        </p:txBody>
      </p:sp>
    </p:spTree>
    <p:extLst>
      <p:ext uri="{BB962C8B-B14F-4D97-AF65-F5344CB8AC3E}">
        <p14:creationId xmlns:p14="http://schemas.microsoft.com/office/powerpoint/2010/main" val="19140334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1">
    <p:bg>
      <p:bgPr>
        <a:blipFill rotWithShape="1">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61912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Text Placeholder 3"/>
          <p:cNvSpPr>
            <a:spLocks noGrp="1"/>
          </p:cNvSpPr>
          <p:nvPr>
            <p:ph type="body" sz="quarter" idx="11" hasCustomPrompt="1"/>
          </p:nvPr>
        </p:nvSpPr>
        <p:spPr>
          <a:xfrm>
            <a:off x="6263895" y="5958343"/>
            <a:ext cx="1728876" cy="361652"/>
          </a:xfrm>
        </p:spPr>
        <p:txBody>
          <a:bodyPr>
            <a:noAutofit/>
          </a:bodyPr>
          <a:lstStyle>
            <a:lvl1pPr>
              <a:defRPr sz="1467"/>
            </a:lvl1pPr>
          </a:lstStyle>
          <a:p>
            <a:pPr lvl="0"/>
            <a:r>
              <a:rPr lang="en-US" dirty="0"/>
              <a:t>Add Your Subtitle</a:t>
            </a:r>
          </a:p>
        </p:txBody>
      </p:sp>
    </p:spTree>
    <p:extLst>
      <p:ext uri="{BB962C8B-B14F-4D97-AF65-F5344CB8AC3E}">
        <p14:creationId xmlns:p14="http://schemas.microsoft.com/office/powerpoint/2010/main" val="8535868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3">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6263895" y="5958343"/>
            <a:ext cx="1728876" cy="361652"/>
          </a:xfrm>
        </p:spPr>
        <p:txBody>
          <a:bodyPr>
            <a:noAutofit/>
          </a:bodyPr>
          <a:lstStyle>
            <a:lvl1pPr>
              <a:defRPr sz="1467"/>
            </a:lvl1pPr>
          </a:lstStyle>
          <a:p>
            <a:pPr lvl="0"/>
            <a:r>
              <a:rPr lang="en-US" dirty="0"/>
              <a:t>Add Your Subtitle</a:t>
            </a:r>
          </a:p>
        </p:txBody>
      </p:sp>
      <p:sp>
        <p:nvSpPr>
          <p:cNvPr id="5" name="Title 1"/>
          <p:cNvSpPr>
            <a:spLocks noGrp="1"/>
          </p:cNvSpPr>
          <p:nvPr>
            <p:ph type="title" hasCustomPrompt="1"/>
          </p:nvPr>
        </p:nvSpPr>
        <p:spPr>
          <a:xfrm>
            <a:off x="4143949" y="3759741"/>
            <a:ext cx="3919377" cy="2096135"/>
          </a:xfrm>
        </p:spPr>
        <p:txBody>
          <a:bodyPr/>
          <a:lstStyle/>
          <a:p>
            <a:r>
              <a:rPr lang="en-US" dirty="0"/>
              <a:t>Add Your Title</a:t>
            </a:r>
          </a:p>
        </p:txBody>
      </p:sp>
    </p:spTree>
    <p:extLst>
      <p:ext uri="{BB962C8B-B14F-4D97-AF65-F5344CB8AC3E}">
        <p14:creationId xmlns:p14="http://schemas.microsoft.com/office/powerpoint/2010/main" val="22141078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1">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hasCustomPrompt="1"/>
          </p:nvPr>
        </p:nvSpPr>
        <p:spPr>
          <a:xfrm>
            <a:off x="624417" y="433353"/>
            <a:ext cx="10949099" cy="4319211"/>
          </a:xfrm>
        </p:spPr>
        <p:txBody>
          <a:bodyPr anchor="ctr"/>
          <a:lstStyle>
            <a:lvl1pPr algn="ctr">
              <a:defRPr baseline="0"/>
            </a:lvl1pPr>
            <a:lvl2pPr algn="l">
              <a:defRPr/>
            </a:lvl2pPr>
            <a:lvl3pPr algn="l">
              <a:defRPr/>
            </a:lvl3pPr>
            <a:lvl4pPr algn="l">
              <a:defRPr/>
            </a:lvl4pPr>
            <a:lvl5pPr algn="l">
              <a:defRPr/>
            </a:lvl5pPr>
          </a:lstStyle>
          <a:p>
            <a:pPr lvl="0"/>
            <a:r>
              <a:rPr lang="en-US" dirty="0"/>
              <a:t>Add Your Text Here</a:t>
            </a:r>
          </a:p>
        </p:txBody>
      </p:sp>
    </p:spTree>
    <p:extLst>
      <p:ext uri="{BB962C8B-B14F-4D97-AF65-F5344CB8AC3E}">
        <p14:creationId xmlns:p14="http://schemas.microsoft.com/office/powerpoint/2010/main" val="19240925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 Placeholder 6"/>
          <p:cNvSpPr>
            <a:spLocks noGrp="1"/>
          </p:cNvSpPr>
          <p:nvPr>
            <p:ph type="body" sz="quarter" idx="10" hasCustomPrompt="1"/>
          </p:nvPr>
        </p:nvSpPr>
        <p:spPr>
          <a:xfrm>
            <a:off x="624417" y="433353"/>
            <a:ext cx="10949099" cy="4319211"/>
          </a:xfrm>
        </p:spPr>
        <p:txBody>
          <a:bodyPr anchor="ctr"/>
          <a:lstStyle>
            <a:lvl1pPr algn="ctr">
              <a:defRPr baseline="0"/>
            </a:lvl1pPr>
            <a:lvl2pPr algn="l">
              <a:defRPr/>
            </a:lvl2pPr>
            <a:lvl3pPr algn="l">
              <a:defRPr/>
            </a:lvl3pPr>
            <a:lvl4pPr algn="l">
              <a:defRPr/>
            </a:lvl4pPr>
            <a:lvl5pPr algn="l">
              <a:defRPr/>
            </a:lvl5pPr>
          </a:lstStyle>
          <a:p>
            <a:pPr lvl="0"/>
            <a:r>
              <a:rPr lang="en-US" dirty="0"/>
              <a:t>Add Your Text Here</a:t>
            </a:r>
          </a:p>
        </p:txBody>
      </p:sp>
    </p:spTree>
    <p:extLst>
      <p:ext uri="{BB962C8B-B14F-4D97-AF65-F5344CB8AC3E}">
        <p14:creationId xmlns:p14="http://schemas.microsoft.com/office/powerpoint/2010/main" val="21816952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3">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Text Placeholder 6"/>
          <p:cNvSpPr>
            <a:spLocks noGrp="1"/>
          </p:cNvSpPr>
          <p:nvPr>
            <p:ph type="body" sz="quarter" idx="10" hasCustomPrompt="1"/>
          </p:nvPr>
        </p:nvSpPr>
        <p:spPr>
          <a:xfrm>
            <a:off x="624417" y="433353"/>
            <a:ext cx="10949099" cy="4319211"/>
          </a:xfrm>
        </p:spPr>
        <p:txBody>
          <a:bodyPr anchor="ctr"/>
          <a:lstStyle>
            <a:lvl1pPr algn="ctr">
              <a:defRPr baseline="0"/>
            </a:lvl1pPr>
            <a:lvl2pPr algn="l">
              <a:defRPr/>
            </a:lvl2pPr>
            <a:lvl3pPr algn="l">
              <a:defRPr/>
            </a:lvl3pPr>
            <a:lvl4pPr algn="l">
              <a:defRPr/>
            </a:lvl4pPr>
            <a:lvl5pPr algn="l">
              <a:defRPr/>
            </a:lvl5pPr>
          </a:lstStyle>
          <a:p>
            <a:pPr lvl="0"/>
            <a:r>
              <a:rPr lang="en-US" dirty="0"/>
              <a:t>Add Your Text Here</a:t>
            </a:r>
          </a:p>
        </p:txBody>
      </p:sp>
      <p:sp>
        <p:nvSpPr>
          <p:cNvPr id="6" name="Title 1"/>
          <p:cNvSpPr>
            <a:spLocks noGrp="1"/>
          </p:cNvSpPr>
          <p:nvPr>
            <p:ph type="title" hasCustomPrompt="1"/>
          </p:nvPr>
        </p:nvSpPr>
        <p:spPr>
          <a:xfrm>
            <a:off x="624418" y="5765609"/>
            <a:ext cx="1472047" cy="814372"/>
          </a:xfrm>
        </p:spPr>
        <p:txBody>
          <a:bodyPr>
            <a:normAutofit/>
          </a:bodyPr>
          <a:lstStyle>
            <a:lvl1pPr>
              <a:defRPr sz="2133"/>
            </a:lvl1pPr>
          </a:lstStyle>
          <a:p>
            <a:r>
              <a:rPr lang="en-US" dirty="0"/>
              <a:t>Add Your Title</a:t>
            </a:r>
          </a:p>
        </p:txBody>
      </p:sp>
    </p:spTree>
    <p:extLst>
      <p:ext uri="{BB962C8B-B14F-4D97-AF65-F5344CB8AC3E}">
        <p14:creationId xmlns:p14="http://schemas.microsoft.com/office/powerpoint/2010/main" val="24401376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cripture">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702315" y="561830"/>
            <a:ext cx="10880084" cy="4486813"/>
          </a:xfrm>
        </p:spPr>
        <p:txBody>
          <a:bodyPr anchor="ctr"/>
          <a:lstStyle>
            <a:lvl1pPr marL="0" indent="0">
              <a:buFont typeface="Arial"/>
              <a:buNone/>
              <a:defRPr/>
            </a:lvl1pPr>
            <a:lvl2pPr marL="609585" indent="0">
              <a:buNone/>
              <a:defRPr/>
            </a:lvl2pPr>
            <a:lvl3pPr marL="1219170" indent="0">
              <a:buFont typeface="Arial"/>
              <a:buNone/>
              <a:defRPr/>
            </a:lvl3pPr>
            <a:lvl4pPr marL="1828754" indent="0">
              <a:buFont typeface="Arial"/>
              <a:buNone/>
              <a:defRPr/>
            </a:lvl4pPr>
            <a:lvl5pPr marL="2438339" indent="0">
              <a:buFont typeface="Arial"/>
              <a:buNone/>
              <a:defRPr/>
            </a:lvl5pPr>
          </a:lstStyle>
          <a:p>
            <a:pPr lvl="0"/>
            <a:r>
              <a:rPr lang="en-US" dirty="0"/>
              <a:t>Add Your Scripture Here</a:t>
            </a:r>
          </a:p>
        </p:txBody>
      </p:sp>
      <p:sp>
        <p:nvSpPr>
          <p:cNvPr id="10" name="Text Placeholder 9"/>
          <p:cNvSpPr>
            <a:spLocks noGrp="1"/>
          </p:cNvSpPr>
          <p:nvPr>
            <p:ph type="body" sz="quarter" idx="14" hasCustomPrompt="1"/>
          </p:nvPr>
        </p:nvSpPr>
        <p:spPr>
          <a:xfrm>
            <a:off x="702733" y="5361518"/>
            <a:ext cx="10879667" cy="990253"/>
          </a:xfrm>
        </p:spPr>
        <p:txBody>
          <a:bodyPr>
            <a:normAutofit/>
          </a:bodyPr>
          <a:lstStyle>
            <a:lvl1pPr>
              <a:defRPr sz="1867" baseline="0"/>
            </a:lvl1pPr>
          </a:lstStyle>
          <a:p>
            <a:pPr lvl="0"/>
            <a:r>
              <a:rPr lang="en-US" dirty="0"/>
              <a:t>Add Verse Here</a:t>
            </a:r>
          </a:p>
        </p:txBody>
      </p:sp>
    </p:spTree>
    <p:extLst>
      <p:ext uri="{BB962C8B-B14F-4D97-AF65-F5344CB8AC3E}">
        <p14:creationId xmlns:p14="http://schemas.microsoft.com/office/powerpoint/2010/main" val="3216963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ackground">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702315" y="561829"/>
            <a:ext cx="10880084" cy="5805547"/>
          </a:xfrm>
        </p:spPr>
        <p:txBody>
          <a:bodyPr anchor="ctr"/>
          <a:lstStyle>
            <a:lvl1pPr marL="0" indent="0">
              <a:buFont typeface="Arial"/>
              <a:buNone/>
              <a:defRPr/>
            </a:lvl1pPr>
            <a:lvl2pPr marL="609585" indent="0">
              <a:buNone/>
              <a:defRPr/>
            </a:lvl2pPr>
            <a:lvl3pPr marL="1219170" indent="0">
              <a:buFont typeface="Arial"/>
              <a:buNone/>
              <a:defRPr/>
            </a:lvl3pPr>
            <a:lvl4pPr marL="1828754" indent="0">
              <a:buFont typeface="Arial"/>
              <a:buNone/>
              <a:defRPr/>
            </a:lvl4pPr>
            <a:lvl5pPr marL="2438339" indent="0">
              <a:buFont typeface="Arial"/>
              <a:buNone/>
              <a:defRPr/>
            </a:lvl5pPr>
          </a:lstStyle>
          <a:p>
            <a:pPr lvl="0"/>
            <a:r>
              <a:rPr lang="en-US" dirty="0"/>
              <a:t>Add Your Text Here</a:t>
            </a:r>
          </a:p>
        </p:txBody>
      </p:sp>
    </p:spTree>
    <p:extLst>
      <p:ext uri="{BB962C8B-B14F-4D97-AF65-F5344CB8AC3E}">
        <p14:creationId xmlns:p14="http://schemas.microsoft.com/office/powerpoint/2010/main" val="7206782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1">
    <p:bg>
      <p:bgPr>
        <a:blipFill rotWithShape="1">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83829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Text Placeholder 3"/>
          <p:cNvSpPr>
            <a:spLocks noGrp="1"/>
          </p:cNvSpPr>
          <p:nvPr>
            <p:ph type="body" sz="quarter" idx="11" hasCustomPrompt="1"/>
          </p:nvPr>
        </p:nvSpPr>
        <p:spPr>
          <a:xfrm>
            <a:off x="6633863" y="3586235"/>
            <a:ext cx="3161536" cy="529371"/>
          </a:xfrm>
        </p:spPr>
        <p:txBody>
          <a:bodyPr>
            <a:normAutofit/>
          </a:bodyPr>
          <a:lstStyle>
            <a:lvl1pPr>
              <a:defRPr sz="2133"/>
            </a:lvl1pPr>
          </a:lstStyle>
          <a:p>
            <a:pPr lvl="0"/>
            <a:r>
              <a:rPr lang="en-US" dirty="0"/>
              <a:t>Add Your Subtitle</a:t>
            </a:r>
          </a:p>
        </p:txBody>
      </p:sp>
    </p:spTree>
    <p:extLst>
      <p:ext uri="{BB962C8B-B14F-4D97-AF65-F5344CB8AC3E}">
        <p14:creationId xmlns:p14="http://schemas.microsoft.com/office/powerpoint/2010/main" val="4817193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3">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Text Placeholder 3"/>
          <p:cNvSpPr>
            <a:spLocks noGrp="1"/>
          </p:cNvSpPr>
          <p:nvPr>
            <p:ph type="body" sz="quarter" idx="11" hasCustomPrompt="1"/>
          </p:nvPr>
        </p:nvSpPr>
        <p:spPr>
          <a:xfrm>
            <a:off x="6633863" y="3586235"/>
            <a:ext cx="3161536" cy="529371"/>
          </a:xfrm>
        </p:spPr>
        <p:txBody>
          <a:bodyPr>
            <a:normAutofit/>
          </a:bodyPr>
          <a:lstStyle>
            <a:lvl1pPr>
              <a:defRPr sz="2133"/>
            </a:lvl1pPr>
          </a:lstStyle>
          <a:p>
            <a:pPr lvl="0"/>
            <a:r>
              <a:rPr lang="en-US" dirty="0"/>
              <a:t>Add Your Subtitle</a:t>
            </a:r>
          </a:p>
        </p:txBody>
      </p:sp>
      <p:sp>
        <p:nvSpPr>
          <p:cNvPr id="7" name="Title 1"/>
          <p:cNvSpPr>
            <a:spLocks noGrp="1"/>
          </p:cNvSpPr>
          <p:nvPr>
            <p:ph type="title" hasCustomPrompt="1"/>
          </p:nvPr>
        </p:nvSpPr>
        <p:spPr>
          <a:xfrm>
            <a:off x="1041515" y="1136079"/>
            <a:ext cx="10082797" cy="2396567"/>
          </a:xfrm>
        </p:spPr>
        <p:txBody>
          <a:bodyPr>
            <a:normAutofit/>
          </a:bodyPr>
          <a:lstStyle>
            <a:lvl1pPr>
              <a:defRPr sz="4267"/>
            </a:lvl1pPr>
          </a:lstStyle>
          <a:p>
            <a:r>
              <a:rPr lang="en-US" dirty="0"/>
              <a:t>Add Your Title</a:t>
            </a:r>
          </a:p>
        </p:txBody>
      </p:sp>
    </p:spTree>
    <p:extLst>
      <p:ext uri="{BB962C8B-B14F-4D97-AF65-F5344CB8AC3E}">
        <p14:creationId xmlns:p14="http://schemas.microsoft.com/office/powerpoint/2010/main" val="231364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1">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Text Placeholder 6"/>
          <p:cNvSpPr>
            <a:spLocks noGrp="1"/>
          </p:cNvSpPr>
          <p:nvPr>
            <p:ph type="body" sz="quarter" idx="10" hasCustomPrompt="1"/>
          </p:nvPr>
        </p:nvSpPr>
        <p:spPr>
          <a:xfrm>
            <a:off x="621590" y="475358"/>
            <a:ext cx="10951927" cy="4594125"/>
          </a:xfrm>
        </p:spPr>
        <p:txBody>
          <a:bodyPr anchor="ctr"/>
          <a:lstStyle>
            <a:lvl1pPr algn="ctr">
              <a:defRPr baseline="0"/>
            </a:lvl1pPr>
            <a:lvl2pPr algn="l">
              <a:defRPr/>
            </a:lvl2pPr>
            <a:lvl3pPr algn="l">
              <a:defRPr/>
            </a:lvl3pPr>
            <a:lvl4pPr algn="l">
              <a:defRPr/>
            </a:lvl4pPr>
            <a:lvl5pPr algn="l">
              <a:defRPr/>
            </a:lvl5pPr>
          </a:lstStyle>
          <a:p>
            <a:pPr lvl="0"/>
            <a:r>
              <a:rPr lang="en-US" dirty="0"/>
              <a:t>Add Your Text Here</a:t>
            </a:r>
          </a:p>
        </p:txBody>
      </p:sp>
    </p:spTree>
    <p:extLst>
      <p:ext uri="{BB962C8B-B14F-4D97-AF65-F5344CB8AC3E}">
        <p14:creationId xmlns:p14="http://schemas.microsoft.com/office/powerpoint/2010/main" val="34304390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 Placeholder 6"/>
          <p:cNvSpPr>
            <a:spLocks noGrp="1"/>
          </p:cNvSpPr>
          <p:nvPr>
            <p:ph type="body" sz="quarter" idx="10" hasCustomPrompt="1"/>
          </p:nvPr>
        </p:nvSpPr>
        <p:spPr>
          <a:xfrm>
            <a:off x="621590" y="475358"/>
            <a:ext cx="10951927" cy="4594125"/>
          </a:xfrm>
        </p:spPr>
        <p:txBody>
          <a:bodyPr anchor="ctr"/>
          <a:lstStyle>
            <a:lvl1pPr algn="ctr">
              <a:defRPr baseline="0"/>
            </a:lvl1pPr>
            <a:lvl2pPr algn="l">
              <a:defRPr/>
            </a:lvl2pPr>
            <a:lvl3pPr algn="l">
              <a:defRPr/>
            </a:lvl3pPr>
            <a:lvl4pPr algn="l">
              <a:defRPr/>
            </a:lvl4pPr>
            <a:lvl5pPr algn="l">
              <a:defRPr/>
            </a:lvl5pPr>
          </a:lstStyle>
          <a:p>
            <a:pPr lvl="0"/>
            <a:r>
              <a:rPr lang="en-US" dirty="0"/>
              <a:t>Add Your Text Here</a:t>
            </a:r>
          </a:p>
        </p:txBody>
      </p:sp>
    </p:spTree>
    <p:extLst>
      <p:ext uri="{BB962C8B-B14F-4D97-AF65-F5344CB8AC3E}">
        <p14:creationId xmlns:p14="http://schemas.microsoft.com/office/powerpoint/2010/main" val="20298001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3">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 Placeholder 6"/>
          <p:cNvSpPr>
            <a:spLocks noGrp="1"/>
          </p:cNvSpPr>
          <p:nvPr>
            <p:ph type="body" sz="quarter" idx="10" hasCustomPrompt="1"/>
          </p:nvPr>
        </p:nvSpPr>
        <p:spPr>
          <a:xfrm>
            <a:off x="621590" y="475358"/>
            <a:ext cx="10951927" cy="4594125"/>
          </a:xfrm>
        </p:spPr>
        <p:txBody>
          <a:bodyPr anchor="ctr"/>
          <a:lstStyle>
            <a:lvl1pPr algn="ctr">
              <a:defRPr baseline="0"/>
            </a:lvl1pPr>
            <a:lvl2pPr algn="l">
              <a:defRPr/>
            </a:lvl2pPr>
            <a:lvl3pPr algn="l">
              <a:defRPr/>
            </a:lvl3pPr>
            <a:lvl4pPr algn="l">
              <a:defRPr/>
            </a:lvl4pPr>
            <a:lvl5pPr algn="l">
              <a:defRPr/>
            </a:lvl5pPr>
          </a:lstStyle>
          <a:p>
            <a:pPr lvl="0"/>
            <a:r>
              <a:rPr lang="en-US" dirty="0"/>
              <a:t>Add Your Text Here</a:t>
            </a:r>
          </a:p>
        </p:txBody>
      </p:sp>
      <p:sp>
        <p:nvSpPr>
          <p:cNvPr id="5" name="Title 1"/>
          <p:cNvSpPr>
            <a:spLocks noGrp="1"/>
          </p:cNvSpPr>
          <p:nvPr>
            <p:ph type="title" hasCustomPrompt="1"/>
          </p:nvPr>
        </p:nvSpPr>
        <p:spPr>
          <a:xfrm>
            <a:off x="3065081" y="5341072"/>
            <a:ext cx="3740256" cy="928793"/>
          </a:xfrm>
        </p:spPr>
        <p:txBody>
          <a:bodyPr>
            <a:normAutofit/>
          </a:bodyPr>
          <a:lstStyle>
            <a:lvl1pPr>
              <a:defRPr sz="2133"/>
            </a:lvl1pPr>
          </a:lstStyle>
          <a:p>
            <a:r>
              <a:rPr lang="en-US" dirty="0"/>
              <a:t>Add Your Title</a:t>
            </a:r>
          </a:p>
        </p:txBody>
      </p:sp>
    </p:spTree>
    <p:extLst>
      <p:ext uri="{BB962C8B-B14F-4D97-AF65-F5344CB8AC3E}">
        <p14:creationId xmlns:p14="http://schemas.microsoft.com/office/powerpoint/2010/main" val="7042406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cripture">
    <p:spTree>
      <p:nvGrpSpPr>
        <p:cNvPr id="1" name=""/>
        <p:cNvGrpSpPr/>
        <p:nvPr/>
      </p:nvGrpSpPr>
      <p:grpSpPr>
        <a:xfrm>
          <a:off x="0" y="0"/>
          <a:ext cx="0" cy="0"/>
          <a:chOff x="0" y="0"/>
          <a:chExt cx="0" cy="0"/>
        </a:xfrm>
      </p:grpSpPr>
      <p:sp>
        <p:nvSpPr>
          <p:cNvPr id="10" name="Text Placeholder 9"/>
          <p:cNvSpPr>
            <a:spLocks noGrp="1"/>
          </p:cNvSpPr>
          <p:nvPr>
            <p:ph type="body" sz="quarter" idx="14" hasCustomPrompt="1"/>
          </p:nvPr>
        </p:nvSpPr>
        <p:spPr>
          <a:xfrm>
            <a:off x="621590" y="5211470"/>
            <a:ext cx="10951927" cy="833325"/>
          </a:xfrm>
        </p:spPr>
        <p:txBody>
          <a:bodyPr>
            <a:normAutofit/>
          </a:bodyPr>
          <a:lstStyle>
            <a:lvl1pPr>
              <a:defRPr sz="1867" baseline="0"/>
            </a:lvl1pPr>
          </a:lstStyle>
          <a:p>
            <a:pPr lvl="0"/>
            <a:r>
              <a:rPr lang="en-US" dirty="0"/>
              <a:t>Add Verse Here</a:t>
            </a:r>
          </a:p>
        </p:txBody>
      </p:sp>
      <p:sp>
        <p:nvSpPr>
          <p:cNvPr id="4" name="Text Placeholder 6"/>
          <p:cNvSpPr>
            <a:spLocks noGrp="1"/>
          </p:cNvSpPr>
          <p:nvPr>
            <p:ph type="body" sz="quarter" idx="10" hasCustomPrompt="1"/>
          </p:nvPr>
        </p:nvSpPr>
        <p:spPr>
          <a:xfrm>
            <a:off x="621590" y="475358"/>
            <a:ext cx="10951927" cy="4594125"/>
          </a:xfrm>
        </p:spPr>
        <p:txBody>
          <a:bodyPr anchor="ctr"/>
          <a:lstStyle>
            <a:lvl1pPr algn="ctr">
              <a:defRPr baseline="0"/>
            </a:lvl1pPr>
            <a:lvl2pPr algn="l">
              <a:defRPr/>
            </a:lvl2pPr>
            <a:lvl3pPr algn="l">
              <a:defRPr/>
            </a:lvl3pPr>
            <a:lvl4pPr algn="l">
              <a:defRPr/>
            </a:lvl4pPr>
            <a:lvl5pPr algn="l">
              <a:defRPr/>
            </a:lvl5pPr>
          </a:lstStyle>
          <a:p>
            <a:pPr lvl="0"/>
            <a:r>
              <a:rPr lang="en-US" dirty="0"/>
              <a:t>Add Your Text Here</a:t>
            </a:r>
          </a:p>
        </p:txBody>
      </p:sp>
    </p:spTree>
    <p:extLst>
      <p:ext uri="{BB962C8B-B14F-4D97-AF65-F5344CB8AC3E}">
        <p14:creationId xmlns:p14="http://schemas.microsoft.com/office/powerpoint/2010/main" val="10574460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ackground">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621590" y="475359"/>
            <a:ext cx="10951927" cy="5569437"/>
          </a:xfrm>
        </p:spPr>
        <p:txBody>
          <a:bodyPr anchor="ctr"/>
          <a:lstStyle>
            <a:lvl1pPr marL="0" indent="0">
              <a:buFont typeface="Arial"/>
              <a:buNone/>
              <a:defRPr/>
            </a:lvl1pPr>
            <a:lvl2pPr marL="609585" indent="0">
              <a:buNone/>
              <a:defRPr/>
            </a:lvl2pPr>
            <a:lvl3pPr marL="1219170" indent="0">
              <a:buFont typeface="Arial"/>
              <a:buNone/>
              <a:defRPr/>
            </a:lvl3pPr>
            <a:lvl4pPr marL="1828754" indent="0">
              <a:buFont typeface="Arial"/>
              <a:buNone/>
              <a:defRPr/>
            </a:lvl4pPr>
            <a:lvl5pPr marL="2438339" indent="0">
              <a:buFont typeface="Arial"/>
              <a:buNone/>
              <a:defRPr/>
            </a:lvl5pPr>
          </a:lstStyle>
          <a:p>
            <a:pPr lvl="0"/>
            <a:r>
              <a:rPr lang="en-US" dirty="0"/>
              <a:t>Add Your Text Here</a:t>
            </a:r>
          </a:p>
        </p:txBody>
      </p:sp>
    </p:spTree>
    <p:extLst>
      <p:ext uri="{BB962C8B-B14F-4D97-AF65-F5344CB8AC3E}">
        <p14:creationId xmlns:p14="http://schemas.microsoft.com/office/powerpoint/2010/main" val="3629059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image" Target="../media/image1.jpg"/><Relationship Id="rId4" Type="http://schemas.openxmlformats.org/officeDocument/2006/relationships/slideLayout" Target="../slideLayouts/slideLayout15.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10" Type="http://schemas.openxmlformats.org/officeDocument/2006/relationships/image" Target="../media/image8.jpg"/><Relationship Id="rId4" Type="http://schemas.openxmlformats.org/officeDocument/2006/relationships/slideLayout" Target="../slideLayouts/slideLayout23.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D36C6F-47A5-AF88-C817-B583AE4A88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0A7C470-4D9F-12F8-5823-4C99410CFA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DEE1C7-A927-63FA-EFFD-5950B76DA7D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3A7889-DA86-447D-9D1E-E2729A87B2BF}" type="datetimeFigureOut">
              <a:rPr lang="en-US" smtClean="0"/>
              <a:t>8/27/2025</a:t>
            </a:fld>
            <a:endParaRPr lang="en-US"/>
          </a:p>
        </p:txBody>
      </p:sp>
      <p:sp>
        <p:nvSpPr>
          <p:cNvPr id="5" name="Footer Placeholder 4">
            <a:extLst>
              <a:ext uri="{FF2B5EF4-FFF2-40B4-BE49-F238E27FC236}">
                <a16:creationId xmlns:a16="http://schemas.microsoft.com/office/drawing/2014/main" id="{0C6B0566-9F72-F9D3-C93B-F746E7ED97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F303D43-F509-4319-A55C-47026237F8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9BF023-AAE3-4CD3-B744-C6CEED719BAE}" type="slidenum">
              <a:rPr lang="en-US" smtClean="0"/>
              <a:t>‹#›</a:t>
            </a:fld>
            <a:endParaRPr lang="en-US"/>
          </a:p>
        </p:txBody>
      </p:sp>
    </p:spTree>
    <p:extLst>
      <p:ext uri="{BB962C8B-B14F-4D97-AF65-F5344CB8AC3E}">
        <p14:creationId xmlns:p14="http://schemas.microsoft.com/office/powerpoint/2010/main" val="36552398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10"/>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6BFECD78-3C8E-49F2-8FAB-59489D168ABB}" type="datetimeFigureOut">
              <a:rPr lang="en-US" smtClean="0"/>
              <a:t>8/27/2025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318695637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lgn="ctr" defTabSz="1219170" rtl="0" eaLnBrk="1" latinLnBrk="0" hangingPunct="1">
        <a:spcBef>
          <a:spcPct val="0"/>
        </a:spcBef>
        <a:buNone/>
        <a:defRPr sz="5867" kern="1200">
          <a:solidFill>
            <a:schemeClr val="tx1"/>
          </a:solidFill>
          <a:latin typeface="+mj-lt"/>
          <a:ea typeface="+mj-ea"/>
          <a:cs typeface="Adelle-Regular"/>
        </a:defRPr>
      </a:lvl1pPr>
    </p:titleStyle>
    <p:bodyStyle>
      <a:lvl1pPr marL="0" indent="0" algn="ctr" defTabSz="1219170" rtl="0" eaLnBrk="1" latinLnBrk="0" hangingPunct="1">
        <a:spcBef>
          <a:spcPct val="20000"/>
        </a:spcBef>
        <a:buFont typeface="Arial"/>
        <a:buNone/>
        <a:defRPr sz="4000" kern="1200">
          <a:solidFill>
            <a:schemeClr val="tx1"/>
          </a:solidFill>
          <a:latin typeface="+mn-lt"/>
          <a:ea typeface="+mn-ea"/>
          <a:cs typeface="Apple Chancery"/>
        </a:defRPr>
      </a:lvl1pPr>
      <a:lvl2pPr marL="1219170" indent="-609585" algn="ctr" defTabSz="1219170" rtl="0" eaLnBrk="1" latinLnBrk="0" hangingPunct="1">
        <a:spcBef>
          <a:spcPct val="20000"/>
        </a:spcBef>
        <a:buFont typeface="Arial"/>
        <a:buChar char="•"/>
        <a:defRPr sz="4000" kern="1200">
          <a:solidFill>
            <a:schemeClr val="tx1"/>
          </a:solidFill>
          <a:latin typeface="+mn-lt"/>
          <a:ea typeface="+mn-ea"/>
          <a:cs typeface="Apple Chancery"/>
        </a:defRPr>
      </a:lvl2pPr>
      <a:lvl3pPr marL="1219170" indent="0" algn="ctr" defTabSz="1219170" rtl="0" eaLnBrk="1" latinLnBrk="0" hangingPunct="1">
        <a:spcBef>
          <a:spcPct val="20000"/>
        </a:spcBef>
        <a:buFont typeface="Arial" pitchFamily="34" charset="0"/>
        <a:buNone/>
        <a:defRPr sz="4000" kern="1200">
          <a:solidFill>
            <a:schemeClr val="tx1"/>
          </a:solidFill>
          <a:latin typeface="+mn-lt"/>
          <a:ea typeface="+mn-ea"/>
          <a:cs typeface="Apple Chancery"/>
        </a:defRPr>
      </a:lvl3pPr>
      <a:lvl4pPr marL="1828754" indent="0" algn="ctr" defTabSz="1219170" rtl="0" eaLnBrk="1" latinLnBrk="0" hangingPunct="1">
        <a:spcBef>
          <a:spcPct val="20000"/>
        </a:spcBef>
        <a:buFont typeface="Arial" pitchFamily="34" charset="0"/>
        <a:buNone/>
        <a:defRPr sz="4000" kern="1200">
          <a:solidFill>
            <a:schemeClr val="tx1"/>
          </a:solidFill>
          <a:latin typeface="+mn-lt"/>
          <a:ea typeface="+mn-ea"/>
          <a:cs typeface="Apple Chancery"/>
        </a:defRPr>
      </a:lvl4pPr>
      <a:lvl5pPr marL="2438339" indent="0" algn="ctr" defTabSz="1219170" rtl="0" eaLnBrk="1" latinLnBrk="0" hangingPunct="1">
        <a:spcBef>
          <a:spcPct val="20000"/>
        </a:spcBef>
        <a:buFont typeface="Arial" pitchFamily="34" charset="0"/>
        <a:buNone/>
        <a:defRPr sz="4000" kern="1200">
          <a:solidFill>
            <a:schemeClr val="tx1"/>
          </a:solidFill>
          <a:latin typeface="+mn-lt"/>
          <a:ea typeface="+mn-ea"/>
          <a:cs typeface="Apple Chancery"/>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1">
          <a:blip r:embed="rId10"/>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6BFECD78-3C8E-49F2-8FAB-59489D168ABB}" type="datetimeFigureOut">
              <a:rPr lang="en-US" smtClean="0"/>
              <a:t>8/27/2025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2381985265"/>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Lst>
  <p:txStyles>
    <p:titleStyle>
      <a:lvl1pPr algn="ctr" defTabSz="1219170" rtl="0" eaLnBrk="1" latinLnBrk="0" hangingPunct="1">
        <a:spcBef>
          <a:spcPct val="0"/>
        </a:spcBef>
        <a:buNone/>
        <a:defRPr sz="5867" kern="1200">
          <a:solidFill>
            <a:srgbClr val="35484C"/>
          </a:solidFill>
          <a:latin typeface="+mj-lt"/>
          <a:ea typeface="+mj-ea"/>
          <a:cs typeface="Adelle-Regular"/>
        </a:defRPr>
      </a:lvl1pPr>
    </p:titleStyle>
    <p:bodyStyle>
      <a:lvl1pPr marL="0" indent="0" algn="ctr" defTabSz="1219170" rtl="0" eaLnBrk="1" latinLnBrk="0" hangingPunct="1">
        <a:spcBef>
          <a:spcPct val="20000"/>
        </a:spcBef>
        <a:buFont typeface="Arial"/>
        <a:buNone/>
        <a:defRPr sz="4000" kern="1200">
          <a:solidFill>
            <a:srgbClr val="35484C"/>
          </a:solidFill>
          <a:latin typeface="+mn-lt"/>
          <a:ea typeface="+mn-ea"/>
          <a:cs typeface="Apple Chancery"/>
        </a:defRPr>
      </a:lvl1pPr>
      <a:lvl2pPr marL="1219170" indent="-609585" algn="ctr" defTabSz="1219170" rtl="0" eaLnBrk="1" latinLnBrk="0" hangingPunct="1">
        <a:spcBef>
          <a:spcPct val="20000"/>
        </a:spcBef>
        <a:buFont typeface="Arial"/>
        <a:buChar char="•"/>
        <a:defRPr sz="4000" kern="1200">
          <a:solidFill>
            <a:srgbClr val="35484C"/>
          </a:solidFill>
          <a:latin typeface="+mn-lt"/>
          <a:ea typeface="+mn-ea"/>
          <a:cs typeface="Apple Chancery"/>
        </a:defRPr>
      </a:lvl2pPr>
      <a:lvl3pPr marL="1219170" indent="0" algn="ctr" defTabSz="1219170" rtl="0" eaLnBrk="1" latinLnBrk="0" hangingPunct="1">
        <a:spcBef>
          <a:spcPct val="20000"/>
        </a:spcBef>
        <a:buFont typeface="Arial" pitchFamily="34" charset="0"/>
        <a:buNone/>
        <a:defRPr sz="4000" kern="1200">
          <a:solidFill>
            <a:srgbClr val="35484C"/>
          </a:solidFill>
          <a:latin typeface="+mn-lt"/>
          <a:ea typeface="+mn-ea"/>
          <a:cs typeface="Apple Chancery"/>
        </a:defRPr>
      </a:lvl3pPr>
      <a:lvl4pPr marL="1828754" indent="0" algn="ctr" defTabSz="1219170" rtl="0" eaLnBrk="1" latinLnBrk="0" hangingPunct="1">
        <a:spcBef>
          <a:spcPct val="20000"/>
        </a:spcBef>
        <a:buFont typeface="Arial" pitchFamily="34" charset="0"/>
        <a:buNone/>
        <a:defRPr sz="4000" kern="1200">
          <a:solidFill>
            <a:srgbClr val="35484C"/>
          </a:solidFill>
          <a:latin typeface="+mn-lt"/>
          <a:ea typeface="+mn-ea"/>
          <a:cs typeface="Apple Chancery"/>
        </a:defRPr>
      </a:lvl4pPr>
      <a:lvl5pPr marL="2438339" indent="0" algn="ctr" defTabSz="1219170" rtl="0" eaLnBrk="1" latinLnBrk="0" hangingPunct="1">
        <a:spcBef>
          <a:spcPct val="20000"/>
        </a:spcBef>
        <a:buFont typeface="Arial" pitchFamily="34" charset="0"/>
        <a:buNone/>
        <a:defRPr sz="4000" kern="1200">
          <a:solidFill>
            <a:srgbClr val="35484C"/>
          </a:solidFill>
          <a:latin typeface="+mn-lt"/>
          <a:ea typeface="+mn-ea"/>
          <a:cs typeface="Apple Chancery"/>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15786" y="3374566"/>
            <a:ext cx="9960428" cy="3080657"/>
          </a:xfrm>
        </p:spPr>
        <p:txBody>
          <a:bodyPr>
            <a:normAutofit/>
          </a:bodyPr>
          <a:lstStyle/>
          <a:p>
            <a:r>
              <a:rPr lang="en-US" sz="7200" b="1" dirty="0"/>
              <a:t>Matthew 24:36-44</a:t>
            </a:r>
            <a:br>
              <a:rPr lang="en-US" sz="5400" dirty="0"/>
            </a:br>
            <a:r>
              <a:rPr lang="en-US" sz="5400" b="1" dirty="0"/>
              <a:t>Story of Salvation #9:</a:t>
            </a:r>
            <a:br>
              <a:rPr lang="en-US" sz="5400" b="1" dirty="0"/>
            </a:br>
            <a:r>
              <a:rPr lang="en-US" sz="5400" b="1" dirty="0"/>
              <a:t>Jesus Will Return</a:t>
            </a:r>
          </a:p>
        </p:txBody>
      </p:sp>
    </p:spTree>
    <p:extLst>
      <p:ext uri="{BB962C8B-B14F-4D97-AF65-F5344CB8AC3E}">
        <p14:creationId xmlns:p14="http://schemas.microsoft.com/office/powerpoint/2010/main" val="3893856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84836-104A-7B97-4543-7E5C3598DAA6}"/>
              </a:ext>
            </a:extLst>
          </p:cNvPr>
          <p:cNvSpPr>
            <a:spLocks noGrp="1"/>
          </p:cNvSpPr>
          <p:nvPr>
            <p:ph type="title"/>
          </p:nvPr>
        </p:nvSpPr>
        <p:spPr/>
        <p:txBody>
          <a:bodyPr>
            <a:normAutofit/>
          </a:bodyPr>
          <a:lstStyle/>
          <a:p>
            <a:r>
              <a:rPr lang="en-US" sz="4800" dirty="0"/>
              <a:t>1 Thessalonians 4:16-17</a:t>
            </a:r>
          </a:p>
        </p:txBody>
      </p:sp>
      <p:sp>
        <p:nvSpPr>
          <p:cNvPr id="3" name="Content Placeholder 2">
            <a:extLst>
              <a:ext uri="{FF2B5EF4-FFF2-40B4-BE49-F238E27FC236}">
                <a16:creationId xmlns:a16="http://schemas.microsoft.com/office/drawing/2014/main" id="{AF5FA5C7-3DC1-2E2B-44F9-8A18B5625C60}"/>
              </a:ext>
            </a:extLst>
          </p:cNvPr>
          <p:cNvSpPr>
            <a:spLocks noGrp="1"/>
          </p:cNvSpPr>
          <p:nvPr>
            <p:ph idx="1"/>
          </p:nvPr>
        </p:nvSpPr>
        <p:spPr>
          <a:xfrm>
            <a:off x="838199" y="1825625"/>
            <a:ext cx="10624457" cy="4351338"/>
          </a:xfrm>
        </p:spPr>
        <p:txBody>
          <a:bodyPr>
            <a:normAutofit/>
          </a:bodyPr>
          <a:lstStyle/>
          <a:p>
            <a:pPr marL="0" indent="0">
              <a:buNone/>
            </a:pPr>
            <a:r>
              <a:rPr lang="en-US" sz="4000" dirty="0"/>
              <a:t>For the Lord himself will descend from heaven with a cry of command, with the voice of an archangel, and with the sound of the trumpet of God. And the dead in Christ will rise first. Then we who are alive, who are left, will be caught up together with them in the clouds to meet the Lord in the air, and so we will always be with the Lord. </a:t>
            </a:r>
          </a:p>
        </p:txBody>
      </p:sp>
    </p:spTree>
    <p:extLst>
      <p:ext uri="{BB962C8B-B14F-4D97-AF65-F5344CB8AC3E}">
        <p14:creationId xmlns:p14="http://schemas.microsoft.com/office/powerpoint/2010/main" val="316059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851ED-ED3E-F94E-75CB-2E29F8A14DE0}"/>
              </a:ext>
            </a:extLst>
          </p:cNvPr>
          <p:cNvSpPr>
            <a:spLocks noGrp="1"/>
          </p:cNvSpPr>
          <p:nvPr>
            <p:ph type="title"/>
          </p:nvPr>
        </p:nvSpPr>
        <p:spPr/>
        <p:txBody>
          <a:bodyPr/>
          <a:lstStyle/>
          <a:p>
            <a:r>
              <a:rPr lang="en-US" dirty="0"/>
              <a:t>Matthew 24:36-37</a:t>
            </a:r>
          </a:p>
        </p:txBody>
      </p:sp>
      <p:sp>
        <p:nvSpPr>
          <p:cNvPr id="3" name="Content Placeholder 2">
            <a:extLst>
              <a:ext uri="{FF2B5EF4-FFF2-40B4-BE49-F238E27FC236}">
                <a16:creationId xmlns:a16="http://schemas.microsoft.com/office/drawing/2014/main" id="{DC6C71BF-C7A5-79CE-B2E6-CE0E37E450C9}"/>
              </a:ext>
            </a:extLst>
          </p:cNvPr>
          <p:cNvSpPr>
            <a:spLocks noGrp="1"/>
          </p:cNvSpPr>
          <p:nvPr>
            <p:ph idx="1"/>
          </p:nvPr>
        </p:nvSpPr>
        <p:spPr/>
        <p:txBody>
          <a:bodyPr>
            <a:normAutofit/>
          </a:bodyPr>
          <a:lstStyle/>
          <a:p>
            <a:pPr marL="0" indent="0">
              <a:buNone/>
            </a:pPr>
            <a:r>
              <a:rPr lang="en-US" sz="4400" dirty="0"/>
              <a:t>“But concerning that day and hour no one knows, not even the angels of heaven, nor the Son, but the Father only. For as were the days of Noah, so will be the coming of the Son of Man. </a:t>
            </a:r>
          </a:p>
        </p:txBody>
      </p:sp>
    </p:spTree>
    <p:extLst>
      <p:ext uri="{BB962C8B-B14F-4D97-AF65-F5344CB8AC3E}">
        <p14:creationId xmlns:p14="http://schemas.microsoft.com/office/powerpoint/2010/main" val="34232216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B2EED-22BA-2D0A-B426-8CF79B73AC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E8337B-27FC-4904-96D7-37471BFA014A}"/>
              </a:ext>
            </a:extLst>
          </p:cNvPr>
          <p:cNvSpPr>
            <a:spLocks noGrp="1"/>
          </p:cNvSpPr>
          <p:nvPr>
            <p:ph type="title"/>
          </p:nvPr>
        </p:nvSpPr>
        <p:spPr/>
        <p:txBody>
          <a:bodyPr/>
          <a:lstStyle/>
          <a:p>
            <a:r>
              <a:rPr lang="en-US" dirty="0"/>
              <a:t>Matthew 24:38-39</a:t>
            </a:r>
          </a:p>
        </p:txBody>
      </p:sp>
      <p:sp>
        <p:nvSpPr>
          <p:cNvPr id="3" name="Content Placeholder 2">
            <a:extLst>
              <a:ext uri="{FF2B5EF4-FFF2-40B4-BE49-F238E27FC236}">
                <a16:creationId xmlns:a16="http://schemas.microsoft.com/office/drawing/2014/main" id="{AA9678E4-E0D6-D69D-12DC-0D6420185D7F}"/>
              </a:ext>
            </a:extLst>
          </p:cNvPr>
          <p:cNvSpPr>
            <a:spLocks noGrp="1"/>
          </p:cNvSpPr>
          <p:nvPr>
            <p:ph idx="1"/>
          </p:nvPr>
        </p:nvSpPr>
        <p:spPr/>
        <p:txBody>
          <a:bodyPr>
            <a:normAutofit/>
          </a:bodyPr>
          <a:lstStyle/>
          <a:p>
            <a:pPr marL="0" indent="0">
              <a:buNone/>
            </a:pPr>
            <a:r>
              <a:rPr lang="en-US" sz="4400" dirty="0"/>
              <a:t>For as in those days before the flood they were eating and drinking, marrying and giving in marriage, until the day when Noah entered the ark, and they were unaware until the flood came and swept them all away, so will be the coming of the Son of Man. </a:t>
            </a:r>
          </a:p>
        </p:txBody>
      </p:sp>
    </p:spTree>
    <p:extLst>
      <p:ext uri="{BB962C8B-B14F-4D97-AF65-F5344CB8AC3E}">
        <p14:creationId xmlns:p14="http://schemas.microsoft.com/office/powerpoint/2010/main" val="27678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7B22B-82BF-B80D-65AF-2EB676EEC5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4C179A-46DA-A015-0CEA-AE7F3EA7D7E4}"/>
              </a:ext>
            </a:extLst>
          </p:cNvPr>
          <p:cNvSpPr>
            <a:spLocks noGrp="1"/>
          </p:cNvSpPr>
          <p:nvPr>
            <p:ph type="title"/>
          </p:nvPr>
        </p:nvSpPr>
        <p:spPr/>
        <p:txBody>
          <a:bodyPr/>
          <a:lstStyle/>
          <a:p>
            <a:r>
              <a:rPr lang="en-US" dirty="0"/>
              <a:t>Matthew 24:40-42</a:t>
            </a:r>
          </a:p>
        </p:txBody>
      </p:sp>
      <p:sp>
        <p:nvSpPr>
          <p:cNvPr id="3" name="Content Placeholder 2">
            <a:extLst>
              <a:ext uri="{FF2B5EF4-FFF2-40B4-BE49-F238E27FC236}">
                <a16:creationId xmlns:a16="http://schemas.microsoft.com/office/drawing/2014/main" id="{2AEF0E50-24F3-824B-749E-E2455C7EE06C}"/>
              </a:ext>
            </a:extLst>
          </p:cNvPr>
          <p:cNvSpPr>
            <a:spLocks noGrp="1"/>
          </p:cNvSpPr>
          <p:nvPr>
            <p:ph idx="1"/>
          </p:nvPr>
        </p:nvSpPr>
        <p:spPr/>
        <p:txBody>
          <a:bodyPr>
            <a:normAutofit/>
          </a:bodyPr>
          <a:lstStyle/>
          <a:p>
            <a:pPr marL="0" indent="0">
              <a:buNone/>
            </a:pPr>
            <a:r>
              <a:rPr lang="en-US" sz="4400" dirty="0"/>
              <a:t>Then two men will be in the field; one will be taken and one left. Two women will be grinding at the mill; one will be taken and one left. Therefore, stay awake, for you do not know on what day your Lord is coming. </a:t>
            </a:r>
          </a:p>
        </p:txBody>
      </p:sp>
    </p:spTree>
    <p:extLst>
      <p:ext uri="{BB962C8B-B14F-4D97-AF65-F5344CB8AC3E}">
        <p14:creationId xmlns:p14="http://schemas.microsoft.com/office/powerpoint/2010/main" val="3794812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5C03A-111C-F6CF-E3FE-5825445B49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9B7A20-C94E-3E76-7D89-B4AF6F1359A4}"/>
              </a:ext>
            </a:extLst>
          </p:cNvPr>
          <p:cNvSpPr>
            <a:spLocks noGrp="1"/>
          </p:cNvSpPr>
          <p:nvPr>
            <p:ph type="title"/>
          </p:nvPr>
        </p:nvSpPr>
        <p:spPr/>
        <p:txBody>
          <a:bodyPr/>
          <a:lstStyle/>
          <a:p>
            <a:r>
              <a:rPr lang="en-US" dirty="0"/>
              <a:t>Matthew 24:43-44</a:t>
            </a:r>
          </a:p>
        </p:txBody>
      </p:sp>
      <p:sp>
        <p:nvSpPr>
          <p:cNvPr id="3" name="Content Placeholder 2">
            <a:extLst>
              <a:ext uri="{FF2B5EF4-FFF2-40B4-BE49-F238E27FC236}">
                <a16:creationId xmlns:a16="http://schemas.microsoft.com/office/drawing/2014/main" id="{5466AEED-A490-9A4D-7EB6-B50652BDFF35}"/>
              </a:ext>
            </a:extLst>
          </p:cNvPr>
          <p:cNvSpPr>
            <a:spLocks noGrp="1"/>
          </p:cNvSpPr>
          <p:nvPr>
            <p:ph idx="1"/>
          </p:nvPr>
        </p:nvSpPr>
        <p:spPr/>
        <p:txBody>
          <a:bodyPr>
            <a:normAutofit/>
          </a:bodyPr>
          <a:lstStyle/>
          <a:p>
            <a:pPr marL="0" indent="0">
              <a:buNone/>
            </a:pPr>
            <a:r>
              <a:rPr lang="en-US" sz="4400" dirty="0"/>
              <a:t>But know this, that if the master of the house had known in what part of the night the thief was coming, he would have stayed awake and would not have let his house be broken into. Therefore you also must be ready, for the Son of Man is coming at an hour you do not expect.</a:t>
            </a:r>
          </a:p>
        </p:txBody>
      </p:sp>
    </p:spTree>
    <p:extLst>
      <p:ext uri="{BB962C8B-B14F-4D97-AF65-F5344CB8AC3E}">
        <p14:creationId xmlns:p14="http://schemas.microsoft.com/office/powerpoint/2010/main" val="904191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5000" t="10000" r="25000" b="60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36ED9-6A74-57D3-C280-0AAAF14B5638}"/>
              </a:ext>
            </a:extLst>
          </p:cNvPr>
          <p:cNvSpPr>
            <a:spLocks noGrp="1"/>
          </p:cNvSpPr>
          <p:nvPr>
            <p:ph type="title"/>
          </p:nvPr>
        </p:nvSpPr>
        <p:spPr>
          <a:xfrm>
            <a:off x="838200" y="1752601"/>
            <a:ext cx="10515600" cy="4702628"/>
          </a:xfrm>
        </p:spPr>
        <p:txBody>
          <a:bodyPr>
            <a:normAutofit/>
          </a:bodyPr>
          <a:lstStyle/>
          <a:p>
            <a:pPr algn="ctr"/>
            <a:r>
              <a:rPr lang="en-US" sz="8000" dirty="0"/>
              <a:t>The Unknown Hour of Jesus’s Return</a:t>
            </a:r>
          </a:p>
        </p:txBody>
      </p:sp>
    </p:spTree>
    <p:extLst>
      <p:ext uri="{BB962C8B-B14F-4D97-AF65-F5344CB8AC3E}">
        <p14:creationId xmlns:p14="http://schemas.microsoft.com/office/powerpoint/2010/main" val="23921675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99E52-AC92-C327-06AA-CDECA4856DAD}"/>
              </a:ext>
            </a:extLst>
          </p:cNvPr>
          <p:cNvSpPr>
            <a:spLocks noGrp="1"/>
          </p:cNvSpPr>
          <p:nvPr>
            <p:ph type="title"/>
          </p:nvPr>
        </p:nvSpPr>
        <p:spPr/>
        <p:txBody>
          <a:bodyPr>
            <a:normAutofit/>
          </a:bodyPr>
          <a:lstStyle/>
          <a:p>
            <a:r>
              <a:rPr lang="en-US" sz="5400" dirty="0"/>
              <a:t>“Nor the Son”</a:t>
            </a:r>
          </a:p>
        </p:txBody>
      </p:sp>
      <p:sp>
        <p:nvSpPr>
          <p:cNvPr id="3" name="Content Placeholder 2">
            <a:extLst>
              <a:ext uri="{FF2B5EF4-FFF2-40B4-BE49-F238E27FC236}">
                <a16:creationId xmlns:a16="http://schemas.microsoft.com/office/drawing/2014/main" id="{688DB268-B69C-E175-D55C-8FE6D3C82247}"/>
              </a:ext>
            </a:extLst>
          </p:cNvPr>
          <p:cNvSpPr>
            <a:spLocks noGrp="1"/>
          </p:cNvSpPr>
          <p:nvPr>
            <p:ph idx="1"/>
          </p:nvPr>
        </p:nvSpPr>
        <p:spPr/>
        <p:txBody>
          <a:bodyPr>
            <a:normAutofit/>
          </a:bodyPr>
          <a:lstStyle/>
          <a:p>
            <a:r>
              <a:rPr lang="en-US" sz="4800" b="1" dirty="0"/>
              <a:t>Option 1</a:t>
            </a:r>
            <a:r>
              <a:rPr lang="en-US" sz="4800" dirty="0"/>
              <a:t>: Jesus </a:t>
            </a:r>
            <a:r>
              <a:rPr lang="en-US" sz="4800" i="1" dirty="0"/>
              <a:t>in His human nature</a:t>
            </a:r>
            <a:r>
              <a:rPr lang="en-US" sz="4800" dirty="0"/>
              <a:t> did not know</a:t>
            </a:r>
          </a:p>
          <a:p>
            <a:pPr marL="0" indent="0">
              <a:buNone/>
            </a:pPr>
            <a:endParaRPr lang="en-US" sz="4800" dirty="0"/>
          </a:p>
          <a:p>
            <a:r>
              <a:rPr lang="en-US" sz="4800" b="1" dirty="0"/>
              <a:t>Option 2</a:t>
            </a:r>
            <a:r>
              <a:rPr lang="en-US" sz="4800" dirty="0"/>
              <a:t>: Different roles within the Trinity</a:t>
            </a:r>
          </a:p>
        </p:txBody>
      </p:sp>
    </p:spTree>
    <p:extLst>
      <p:ext uri="{BB962C8B-B14F-4D97-AF65-F5344CB8AC3E}">
        <p14:creationId xmlns:p14="http://schemas.microsoft.com/office/powerpoint/2010/main" val="4168648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Illustration #1:</a:t>
            </a:r>
            <a:br>
              <a:rPr lang="en-US" sz="6000" b="1" dirty="0"/>
            </a:br>
            <a:r>
              <a:rPr lang="en-US" sz="6000" b="1" dirty="0"/>
              <a:t>Noah and the Flood</a:t>
            </a:r>
          </a:p>
        </p:txBody>
      </p:sp>
    </p:spTree>
    <p:extLst>
      <p:ext uri="{BB962C8B-B14F-4D97-AF65-F5344CB8AC3E}">
        <p14:creationId xmlns:p14="http://schemas.microsoft.com/office/powerpoint/2010/main" val="4291596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9575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214C2-76C3-B83D-23B7-A03F9ADA3B40}"/>
              </a:ext>
            </a:extLst>
          </p:cNvPr>
          <p:cNvSpPr>
            <a:spLocks noGrp="1"/>
          </p:cNvSpPr>
          <p:nvPr>
            <p:ph type="title"/>
          </p:nvPr>
        </p:nvSpPr>
        <p:spPr>
          <a:xfrm>
            <a:off x="838200" y="365125"/>
            <a:ext cx="10515600" cy="6122761"/>
          </a:xfrm>
        </p:spPr>
        <p:txBody>
          <a:bodyPr>
            <a:normAutofit/>
          </a:bodyPr>
          <a:lstStyle/>
          <a:p>
            <a:r>
              <a:rPr lang="en-US" sz="8000" dirty="0"/>
              <a:t>“Therefore, </a:t>
            </a:r>
            <a:r>
              <a:rPr lang="en-US" sz="8000" b="1" dirty="0"/>
              <a:t>stay awake</a:t>
            </a:r>
            <a:r>
              <a:rPr lang="en-US" sz="8000" dirty="0"/>
              <a:t>!”</a:t>
            </a:r>
          </a:p>
        </p:txBody>
      </p:sp>
    </p:spTree>
    <p:extLst>
      <p:ext uri="{BB962C8B-B14F-4D97-AF65-F5344CB8AC3E}">
        <p14:creationId xmlns:p14="http://schemas.microsoft.com/office/powerpoint/2010/main" val="35365296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a:extLst>
            <a:ext uri="{FF2B5EF4-FFF2-40B4-BE49-F238E27FC236}">
              <a16:creationId xmlns:a16="http://schemas.microsoft.com/office/drawing/2014/main" id="{9E243EAB-9F1F-7F64-1CD7-A7C7D27F3B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BDE233-E024-5D7D-CEC3-364F6D1A1644}"/>
              </a:ext>
            </a:extLst>
          </p:cNvPr>
          <p:cNvSpPr>
            <a:spLocks noGrp="1"/>
          </p:cNvSpPr>
          <p:nvPr>
            <p:ph type="title"/>
          </p:nvPr>
        </p:nvSpPr>
        <p:spPr>
          <a:xfrm>
            <a:off x="838200" y="365125"/>
            <a:ext cx="10515600" cy="6122761"/>
          </a:xfrm>
        </p:spPr>
        <p:txBody>
          <a:bodyPr>
            <a:normAutofit/>
          </a:bodyPr>
          <a:lstStyle/>
          <a:p>
            <a:r>
              <a:rPr lang="en-US" sz="8000" dirty="0">
                <a:solidFill>
                  <a:schemeClr val="bg1"/>
                </a:solidFill>
              </a:rPr>
              <a:t>Illustration #2: The Thief</a:t>
            </a:r>
          </a:p>
        </p:txBody>
      </p:sp>
    </p:spTree>
    <p:extLst>
      <p:ext uri="{BB962C8B-B14F-4D97-AF65-F5344CB8AC3E}">
        <p14:creationId xmlns:p14="http://schemas.microsoft.com/office/powerpoint/2010/main" val="31336922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B70F6-EC6C-5966-EE0E-5ADAAF1DEE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2131AC-EF8A-0D02-2766-3391895B526D}"/>
              </a:ext>
            </a:extLst>
          </p:cNvPr>
          <p:cNvSpPr>
            <a:spLocks noGrp="1"/>
          </p:cNvSpPr>
          <p:nvPr>
            <p:ph type="title"/>
          </p:nvPr>
        </p:nvSpPr>
        <p:spPr>
          <a:xfrm>
            <a:off x="838200" y="365125"/>
            <a:ext cx="10515600" cy="6122761"/>
          </a:xfrm>
        </p:spPr>
        <p:txBody>
          <a:bodyPr>
            <a:normAutofit/>
          </a:bodyPr>
          <a:lstStyle/>
          <a:p>
            <a:pPr algn="ctr"/>
            <a:r>
              <a:rPr lang="en-US" sz="8000" dirty="0"/>
              <a:t>“Therefore, </a:t>
            </a:r>
            <a:r>
              <a:rPr lang="en-US" sz="8000" b="1" dirty="0"/>
              <a:t>you also must be ready!”</a:t>
            </a:r>
          </a:p>
        </p:txBody>
      </p:sp>
    </p:spTree>
    <p:extLst>
      <p:ext uri="{BB962C8B-B14F-4D97-AF65-F5344CB8AC3E}">
        <p14:creationId xmlns:p14="http://schemas.microsoft.com/office/powerpoint/2010/main" val="35879261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Revolution">
      <a:majorFont>
        <a:latin typeface="Trebuchet MS"/>
        <a:ea typeface=""/>
        <a:cs typeface=""/>
        <a:font script="Jpan" typeface="ＭＳ ゴシック"/>
        <a:font script="Hans" typeface="宋体"/>
        <a:font script="Hant" typeface="新細明體"/>
      </a:majorFont>
      <a:minorFont>
        <a:latin typeface="Trebuchet MS"/>
        <a:ea typeface=""/>
        <a:cs typeface=""/>
        <a:font script="Jpan" typeface="ＭＳ ゴシック"/>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Default">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155</TotalTime>
  <Words>376</Words>
  <Application>Microsoft Office PowerPoint</Application>
  <PresentationFormat>Widescreen</PresentationFormat>
  <Paragraphs>20</Paragraphs>
  <Slides>13</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13</vt:i4>
      </vt:variant>
    </vt:vector>
  </HeadingPairs>
  <TitlesOfParts>
    <vt:vector size="21" baseType="lpstr">
      <vt:lpstr>Arial</vt:lpstr>
      <vt:lpstr>Calibri</vt:lpstr>
      <vt:lpstr>Calibri Light</vt:lpstr>
      <vt:lpstr>Georgia</vt:lpstr>
      <vt:lpstr>Trebuchet MS</vt:lpstr>
      <vt:lpstr>Office Theme</vt:lpstr>
      <vt:lpstr>Default</vt:lpstr>
      <vt:lpstr>1_Default</vt:lpstr>
      <vt:lpstr>Matthew 24:36-44 Story of Salvation #9: Jesus Will Return</vt:lpstr>
      <vt:lpstr>1 Thessalonians 4:16-17</vt:lpstr>
      <vt:lpstr>Matthew 24:36-37</vt:lpstr>
      <vt:lpstr>Matthew 24:38-39</vt:lpstr>
      <vt:lpstr>Matthew 24:40-42</vt:lpstr>
      <vt:lpstr>Matthew 24:43-44</vt:lpstr>
      <vt:lpstr>The Unknown Hour of Jesus’s Return</vt:lpstr>
      <vt:lpstr>“Nor the Son”</vt:lpstr>
      <vt:lpstr>Illustration #1: Noah and the Flood</vt:lpstr>
      <vt:lpstr>PowerPoint Presentation</vt:lpstr>
      <vt:lpstr>“Therefore, stay awake!”</vt:lpstr>
      <vt:lpstr>Illustration #2: The Thief</vt:lpstr>
      <vt:lpstr>“Therefore, you also must be ready!”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Blake Hudson</dc:creator>
  <cp:lastModifiedBy>Blake Hudson</cp:lastModifiedBy>
  <cp:revision>6</cp:revision>
  <dcterms:created xsi:type="dcterms:W3CDTF">2025-08-27T16:02:32Z</dcterms:created>
  <dcterms:modified xsi:type="dcterms:W3CDTF">2025-08-27T18:38:10Z</dcterms:modified>
</cp:coreProperties>
</file>