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8" r:id="rId2"/>
    <p:sldId id="259" r:id="rId3"/>
    <p:sldId id="260" r:id="rId4"/>
    <p:sldId id="261"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7" r:id="rId19"/>
    <p:sldId id="275" r:id="rId20"/>
    <p:sldId id="276"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AF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26" autoAdjust="0"/>
    <p:restoredTop sz="94660"/>
  </p:normalViewPr>
  <p:slideViewPr>
    <p:cSldViewPr snapToGrid="0">
      <p:cViewPr varScale="1">
        <p:scale>
          <a:sx n="63" d="100"/>
          <a:sy n="63" d="100"/>
        </p:scale>
        <p:origin x="76" y="10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B0E755-0905-4C95-B94B-9AFCBBD00E8D}" type="datetimeFigureOut">
              <a:rPr lang="en-US" smtClean="0"/>
              <a:t>9/4/2025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9F78FE1-FFB9-4F55-B52B-9E5FFAA62C88}" type="slidenum">
              <a:rPr lang="en-US" smtClean="0"/>
              <a:t>‹#›</a:t>
            </a:fld>
            <a:endParaRPr lang="en-US"/>
          </a:p>
        </p:txBody>
      </p:sp>
    </p:spTree>
    <p:extLst>
      <p:ext uri="{BB962C8B-B14F-4D97-AF65-F5344CB8AC3E}">
        <p14:creationId xmlns:p14="http://schemas.microsoft.com/office/powerpoint/2010/main" val="21549473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AAD1E2-752D-CF70-998A-C4EDD44A758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22EF5A3-DB2B-05F5-DAEA-F58942E23D6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2685E13-A527-CEA3-F707-D8CB1EEC792C}"/>
              </a:ext>
            </a:extLst>
          </p:cNvPr>
          <p:cNvSpPr>
            <a:spLocks noGrp="1"/>
          </p:cNvSpPr>
          <p:nvPr>
            <p:ph type="dt" sz="half" idx="10"/>
          </p:nvPr>
        </p:nvSpPr>
        <p:spPr/>
        <p:txBody>
          <a:bodyPr/>
          <a:lstStyle/>
          <a:p>
            <a:fld id="{6D27E876-56F4-4E72-BF02-71EA5E380F8C}" type="datetimeFigureOut">
              <a:rPr lang="en-US" smtClean="0"/>
              <a:t>9/4/2025</a:t>
            </a:fld>
            <a:endParaRPr lang="en-US"/>
          </a:p>
        </p:txBody>
      </p:sp>
      <p:sp>
        <p:nvSpPr>
          <p:cNvPr id="5" name="Footer Placeholder 4">
            <a:extLst>
              <a:ext uri="{FF2B5EF4-FFF2-40B4-BE49-F238E27FC236}">
                <a16:creationId xmlns:a16="http://schemas.microsoft.com/office/drawing/2014/main" id="{5E4003E2-16A2-D5D4-4020-48ADA369488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6223959-CA8E-FBEC-DF3C-370CC7647143}"/>
              </a:ext>
            </a:extLst>
          </p:cNvPr>
          <p:cNvSpPr>
            <a:spLocks noGrp="1"/>
          </p:cNvSpPr>
          <p:nvPr>
            <p:ph type="sldNum" sz="quarter" idx="12"/>
          </p:nvPr>
        </p:nvSpPr>
        <p:spPr/>
        <p:txBody>
          <a:bodyPr/>
          <a:lstStyle/>
          <a:p>
            <a:fld id="{619F63B7-FB38-4A1C-82A8-BB67510F8F2A}" type="slidenum">
              <a:rPr lang="en-US" smtClean="0"/>
              <a:t>‹#›</a:t>
            </a:fld>
            <a:endParaRPr lang="en-US"/>
          </a:p>
        </p:txBody>
      </p:sp>
    </p:spTree>
    <p:extLst>
      <p:ext uri="{BB962C8B-B14F-4D97-AF65-F5344CB8AC3E}">
        <p14:creationId xmlns:p14="http://schemas.microsoft.com/office/powerpoint/2010/main" val="14792656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2B41B4-3CB3-76E1-9C20-010568871A2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0F531B6-81E1-F195-E19C-FE0859571DC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9D68889-7BCC-C654-6C71-829B94E18A3D}"/>
              </a:ext>
            </a:extLst>
          </p:cNvPr>
          <p:cNvSpPr>
            <a:spLocks noGrp="1"/>
          </p:cNvSpPr>
          <p:nvPr>
            <p:ph type="dt" sz="half" idx="10"/>
          </p:nvPr>
        </p:nvSpPr>
        <p:spPr/>
        <p:txBody>
          <a:bodyPr/>
          <a:lstStyle/>
          <a:p>
            <a:fld id="{6D27E876-56F4-4E72-BF02-71EA5E380F8C}" type="datetimeFigureOut">
              <a:rPr lang="en-US" smtClean="0"/>
              <a:t>9/4/2025</a:t>
            </a:fld>
            <a:endParaRPr lang="en-US"/>
          </a:p>
        </p:txBody>
      </p:sp>
      <p:sp>
        <p:nvSpPr>
          <p:cNvPr id="5" name="Footer Placeholder 4">
            <a:extLst>
              <a:ext uri="{FF2B5EF4-FFF2-40B4-BE49-F238E27FC236}">
                <a16:creationId xmlns:a16="http://schemas.microsoft.com/office/drawing/2014/main" id="{D560A2CE-A910-D98F-46C8-FA1A5EF108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7BDB45B-79D9-D3D3-0031-B2ED80448996}"/>
              </a:ext>
            </a:extLst>
          </p:cNvPr>
          <p:cNvSpPr>
            <a:spLocks noGrp="1"/>
          </p:cNvSpPr>
          <p:nvPr>
            <p:ph type="sldNum" sz="quarter" idx="12"/>
          </p:nvPr>
        </p:nvSpPr>
        <p:spPr/>
        <p:txBody>
          <a:bodyPr/>
          <a:lstStyle/>
          <a:p>
            <a:fld id="{619F63B7-FB38-4A1C-82A8-BB67510F8F2A}" type="slidenum">
              <a:rPr lang="en-US" smtClean="0"/>
              <a:t>‹#›</a:t>
            </a:fld>
            <a:endParaRPr lang="en-US"/>
          </a:p>
        </p:txBody>
      </p:sp>
    </p:spTree>
    <p:extLst>
      <p:ext uri="{BB962C8B-B14F-4D97-AF65-F5344CB8AC3E}">
        <p14:creationId xmlns:p14="http://schemas.microsoft.com/office/powerpoint/2010/main" val="13867494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725EA2-AA37-447F-F365-D5C787829EA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9F90040-84A6-5BC2-7ADB-83D0D277CCD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C9F527A-639C-E21F-E035-3F8E4EBBA4CB}"/>
              </a:ext>
            </a:extLst>
          </p:cNvPr>
          <p:cNvSpPr>
            <a:spLocks noGrp="1"/>
          </p:cNvSpPr>
          <p:nvPr>
            <p:ph type="dt" sz="half" idx="10"/>
          </p:nvPr>
        </p:nvSpPr>
        <p:spPr/>
        <p:txBody>
          <a:bodyPr/>
          <a:lstStyle/>
          <a:p>
            <a:fld id="{6D27E876-56F4-4E72-BF02-71EA5E380F8C}" type="datetimeFigureOut">
              <a:rPr lang="en-US" smtClean="0"/>
              <a:t>9/4/2025</a:t>
            </a:fld>
            <a:endParaRPr lang="en-US"/>
          </a:p>
        </p:txBody>
      </p:sp>
      <p:sp>
        <p:nvSpPr>
          <p:cNvPr id="5" name="Footer Placeholder 4">
            <a:extLst>
              <a:ext uri="{FF2B5EF4-FFF2-40B4-BE49-F238E27FC236}">
                <a16:creationId xmlns:a16="http://schemas.microsoft.com/office/drawing/2014/main" id="{E74FBACB-E0E8-32C4-9EEB-9D9F7DEB284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5A37C82-8CC7-AC1F-C1E5-229EE37A8587}"/>
              </a:ext>
            </a:extLst>
          </p:cNvPr>
          <p:cNvSpPr>
            <a:spLocks noGrp="1"/>
          </p:cNvSpPr>
          <p:nvPr>
            <p:ph type="sldNum" sz="quarter" idx="12"/>
          </p:nvPr>
        </p:nvSpPr>
        <p:spPr/>
        <p:txBody>
          <a:bodyPr/>
          <a:lstStyle/>
          <a:p>
            <a:fld id="{619F63B7-FB38-4A1C-82A8-BB67510F8F2A}" type="slidenum">
              <a:rPr lang="en-US" smtClean="0"/>
              <a:t>‹#›</a:t>
            </a:fld>
            <a:endParaRPr lang="en-US"/>
          </a:p>
        </p:txBody>
      </p:sp>
    </p:spTree>
    <p:extLst>
      <p:ext uri="{BB962C8B-B14F-4D97-AF65-F5344CB8AC3E}">
        <p14:creationId xmlns:p14="http://schemas.microsoft.com/office/powerpoint/2010/main" val="4382533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7105F-4C9F-9356-472C-573A7C3EB47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A65EA89-366B-CEBB-F8D1-2DDF60585D8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E9FE1C9-9246-520D-7079-424B08DD2EE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5ABE3E9-11EB-6636-CB69-1AC6D86822F8}"/>
              </a:ext>
            </a:extLst>
          </p:cNvPr>
          <p:cNvSpPr>
            <a:spLocks noGrp="1"/>
          </p:cNvSpPr>
          <p:nvPr>
            <p:ph type="dt" sz="half" idx="10"/>
          </p:nvPr>
        </p:nvSpPr>
        <p:spPr/>
        <p:txBody>
          <a:bodyPr/>
          <a:lstStyle/>
          <a:p>
            <a:fld id="{6D27E876-56F4-4E72-BF02-71EA5E380F8C}" type="datetimeFigureOut">
              <a:rPr lang="en-US" smtClean="0"/>
              <a:t>9/4/2025</a:t>
            </a:fld>
            <a:endParaRPr lang="en-US"/>
          </a:p>
        </p:txBody>
      </p:sp>
      <p:sp>
        <p:nvSpPr>
          <p:cNvPr id="6" name="Footer Placeholder 5">
            <a:extLst>
              <a:ext uri="{FF2B5EF4-FFF2-40B4-BE49-F238E27FC236}">
                <a16:creationId xmlns:a16="http://schemas.microsoft.com/office/drawing/2014/main" id="{14705303-EB77-2756-BDE3-0712DA08F1C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0184F15-7DC7-4B22-21EA-0F825EB430B6}"/>
              </a:ext>
            </a:extLst>
          </p:cNvPr>
          <p:cNvSpPr>
            <a:spLocks noGrp="1"/>
          </p:cNvSpPr>
          <p:nvPr>
            <p:ph type="sldNum" sz="quarter" idx="12"/>
          </p:nvPr>
        </p:nvSpPr>
        <p:spPr/>
        <p:txBody>
          <a:bodyPr/>
          <a:lstStyle/>
          <a:p>
            <a:fld id="{619F63B7-FB38-4A1C-82A8-BB67510F8F2A}" type="slidenum">
              <a:rPr lang="en-US" smtClean="0"/>
              <a:t>‹#›</a:t>
            </a:fld>
            <a:endParaRPr lang="en-US"/>
          </a:p>
        </p:txBody>
      </p:sp>
    </p:spTree>
    <p:extLst>
      <p:ext uri="{BB962C8B-B14F-4D97-AF65-F5344CB8AC3E}">
        <p14:creationId xmlns:p14="http://schemas.microsoft.com/office/powerpoint/2010/main" val="16114424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CE07A0-7508-C1D2-5CF4-4014CFBDF2B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5B155E2-C9A7-0CB0-E9E5-54BBA5A785C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30F28AF-DFC3-0E84-E132-DDF1960CDE0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61E6E2C-87DA-B2B5-FF25-C052F420C6D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DB1AFBA-8408-9521-8946-FF7BA0AA875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EE14FD2-EA35-B215-5BB9-C11B728F17BB}"/>
              </a:ext>
            </a:extLst>
          </p:cNvPr>
          <p:cNvSpPr>
            <a:spLocks noGrp="1"/>
          </p:cNvSpPr>
          <p:nvPr>
            <p:ph type="dt" sz="half" idx="10"/>
          </p:nvPr>
        </p:nvSpPr>
        <p:spPr/>
        <p:txBody>
          <a:bodyPr/>
          <a:lstStyle/>
          <a:p>
            <a:fld id="{6D27E876-56F4-4E72-BF02-71EA5E380F8C}" type="datetimeFigureOut">
              <a:rPr lang="en-US" smtClean="0"/>
              <a:t>9/4/2025</a:t>
            </a:fld>
            <a:endParaRPr lang="en-US"/>
          </a:p>
        </p:txBody>
      </p:sp>
      <p:sp>
        <p:nvSpPr>
          <p:cNvPr id="8" name="Footer Placeholder 7">
            <a:extLst>
              <a:ext uri="{FF2B5EF4-FFF2-40B4-BE49-F238E27FC236}">
                <a16:creationId xmlns:a16="http://schemas.microsoft.com/office/drawing/2014/main" id="{AA49BA2B-CEB6-A823-9965-13198BBC827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55C37A1-C78A-24DD-A328-A3BCDD779847}"/>
              </a:ext>
            </a:extLst>
          </p:cNvPr>
          <p:cNvSpPr>
            <a:spLocks noGrp="1"/>
          </p:cNvSpPr>
          <p:nvPr>
            <p:ph type="sldNum" sz="quarter" idx="12"/>
          </p:nvPr>
        </p:nvSpPr>
        <p:spPr/>
        <p:txBody>
          <a:bodyPr/>
          <a:lstStyle/>
          <a:p>
            <a:fld id="{619F63B7-FB38-4A1C-82A8-BB67510F8F2A}" type="slidenum">
              <a:rPr lang="en-US" smtClean="0"/>
              <a:t>‹#›</a:t>
            </a:fld>
            <a:endParaRPr lang="en-US"/>
          </a:p>
        </p:txBody>
      </p:sp>
    </p:spTree>
    <p:extLst>
      <p:ext uri="{BB962C8B-B14F-4D97-AF65-F5344CB8AC3E}">
        <p14:creationId xmlns:p14="http://schemas.microsoft.com/office/powerpoint/2010/main" val="5203018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3C35C3-F57D-5D34-0163-A01096AD010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7F97FB3-DA98-B812-3916-B7DC28419C2F}"/>
              </a:ext>
            </a:extLst>
          </p:cNvPr>
          <p:cNvSpPr>
            <a:spLocks noGrp="1"/>
          </p:cNvSpPr>
          <p:nvPr>
            <p:ph type="dt" sz="half" idx="10"/>
          </p:nvPr>
        </p:nvSpPr>
        <p:spPr/>
        <p:txBody>
          <a:bodyPr/>
          <a:lstStyle/>
          <a:p>
            <a:fld id="{6D27E876-56F4-4E72-BF02-71EA5E380F8C}" type="datetimeFigureOut">
              <a:rPr lang="en-US" smtClean="0"/>
              <a:t>9/4/2025</a:t>
            </a:fld>
            <a:endParaRPr lang="en-US"/>
          </a:p>
        </p:txBody>
      </p:sp>
      <p:sp>
        <p:nvSpPr>
          <p:cNvPr id="4" name="Footer Placeholder 3">
            <a:extLst>
              <a:ext uri="{FF2B5EF4-FFF2-40B4-BE49-F238E27FC236}">
                <a16:creationId xmlns:a16="http://schemas.microsoft.com/office/drawing/2014/main" id="{658A73DB-D719-45C5-FB76-9ABDFC5C10F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21CC248-A46F-C7CE-66C3-A11CADC415DD}"/>
              </a:ext>
            </a:extLst>
          </p:cNvPr>
          <p:cNvSpPr>
            <a:spLocks noGrp="1"/>
          </p:cNvSpPr>
          <p:nvPr>
            <p:ph type="sldNum" sz="quarter" idx="12"/>
          </p:nvPr>
        </p:nvSpPr>
        <p:spPr/>
        <p:txBody>
          <a:bodyPr/>
          <a:lstStyle/>
          <a:p>
            <a:fld id="{619F63B7-FB38-4A1C-82A8-BB67510F8F2A}" type="slidenum">
              <a:rPr lang="en-US" smtClean="0"/>
              <a:t>‹#›</a:t>
            </a:fld>
            <a:endParaRPr lang="en-US"/>
          </a:p>
        </p:txBody>
      </p:sp>
    </p:spTree>
    <p:extLst>
      <p:ext uri="{BB962C8B-B14F-4D97-AF65-F5344CB8AC3E}">
        <p14:creationId xmlns:p14="http://schemas.microsoft.com/office/powerpoint/2010/main" val="20181742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420D94D-8FB5-B53F-DA98-5E5004415FED}"/>
              </a:ext>
            </a:extLst>
          </p:cNvPr>
          <p:cNvSpPr>
            <a:spLocks noGrp="1"/>
          </p:cNvSpPr>
          <p:nvPr>
            <p:ph type="dt" sz="half" idx="10"/>
          </p:nvPr>
        </p:nvSpPr>
        <p:spPr/>
        <p:txBody>
          <a:bodyPr/>
          <a:lstStyle/>
          <a:p>
            <a:fld id="{6D27E876-56F4-4E72-BF02-71EA5E380F8C}" type="datetimeFigureOut">
              <a:rPr lang="en-US" smtClean="0"/>
              <a:t>9/4/2025</a:t>
            </a:fld>
            <a:endParaRPr lang="en-US"/>
          </a:p>
        </p:txBody>
      </p:sp>
      <p:sp>
        <p:nvSpPr>
          <p:cNvPr id="3" name="Footer Placeholder 2">
            <a:extLst>
              <a:ext uri="{FF2B5EF4-FFF2-40B4-BE49-F238E27FC236}">
                <a16:creationId xmlns:a16="http://schemas.microsoft.com/office/drawing/2014/main" id="{60157F6B-5CAC-CD84-E4C7-5F3A6FA2894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226F79A-9310-E8A0-B83D-14C57FD1F233}"/>
              </a:ext>
            </a:extLst>
          </p:cNvPr>
          <p:cNvSpPr>
            <a:spLocks noGrp="1"/>
          </p:cNvSpPr>
          <p:nvPr>
            <p:ph type="sldNum" sz="quarter" idx="12"/>
          </p:nvPr>
        </p:nvSpPr>
        <p:spPr/>
        <p:txBody>
          <a:bodyPr/>
          <a:lstStyle/>
          <a:p>
            <a:fld id="{619F63B7-FB38-4A1C-82A8-BB67510F8F2A}" type="slidenum">
              <a:rPr lang="en-US" smtClean="0"/>
              <a:t>‹#›</a:t>
            </a:fld>
            <a:endParaRPr lang="en-US"/>
          </a:p>
        </p:txBody>
      </p:sp>
    </p:spTree>
    <p:extLst>
      <p:ext uri="{BB962C8B-B14F-4D97-AF65-F5344CB8AC3E}">
        <p14:creationId xmlns:p14="http://schemas.microsoft.com/office/powerpoint/2010/main" val="42244130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443A4A-3D9A-E28A-45B9-290F6023C47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B834E63-F2F9-3295-22BC-D2BAFA0616D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8F0B31E-BFAE-1EE4-C651-1FC80BDF705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1C6EC52-D344-B9CC-2516-485249E83E7B}"/>
              </a:ext>
            </a:extLst>
          </p:cNvPr>
          <p:cNvSpPr>
            <a:spLocks noGrp="1"/>
          </p:cNvSpPr>
          <p:nvPr>
            <p:ph type="dt" sz="half" idx="10"/>
          </p:nvPr>
        </p:nvSpPr>
        <p:spPr/>
        <p:txBody>
          <a:bodyPr/>
          <a:lstStyle/>
          <a:p>
            <a:fld id="{6D27E876-56F4-4E72-BF02-71EA5E380F8C}" type="datetimeFigureOut">
              <a:rPr lang="en-US" smtClean="0"/>
              <a:t>9/4/2025</a:t>
            </a:fld>
            <a:endParaRPr lang="en-US"/>
          </a:p>
        </p:txBody>
      </p:sp>
      <p:sp>
        <p:nvSpPr>
          <p:cNvPr id="6" name="Footer Placeholder 5">
            <a:extLst>
              <a:ext uri="{FF2B5EF4-FFF2-40B4-BE49-F238E27FC236}">
                <a16:creationId xmlns:a16="http://schemas.microsoft.com/office/drawing/2014/main" id="{CE0AB4A2-0269-B4A5-AC6E-7B78ABB3978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1773063-4351-398F-B20D-9C64DE30F588}"/>
              </a:ext>
            </a:extLst>
          </p:cNvPr>
          <p:cNvSpPr>
            <a:spLocks noGrp="1"/>
          </p:cNvSpPr>
          <p:nvPr>
            <p:ph type="sldNum" sz="quarter" idx="12"/>
          </p:nvPr>
        </p:nvSpPr>
        <p:spPr/>
        <p:txBody>
          <a:bodyPr/>
          <a:lstStyle/>
          <a:p>
            <a:fld id="{619F63B7-FB38-4A1C-82A8-BB67510F8F2A}" type="slidenum">
              <a:rPr lang="en-US" smtClean="0"/>
              <a:t>‹#›</a:t>
            </a:fld>
            <a:endParaRPr lang="en-US"/>
          </a:p>
        </p:txBody>
      </p:sp>
    </p:spTree>
    <p:extLst>
      <p:ext uri="{BB962C8B-B14F-4D97-AF65-F5344CB8AC3E}">
        <p14:creationId xmlns:p14="http://schemas.microsoft.com/office/powerpoint/2010/main" val="28092145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AF1C6C-1268-8A8F-229B-BCC7749BC6A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7D84119-935E-5CE6-6512-00873F69553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134E06F-7ADC-2D72-6E7F-71553F57FEC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4816E2C-2469-BB06-4100-B325F33D875B}"/>
              </a:ext>
            </a:extLst>
          </p:cNvPr>
          <p:cNvSpPr>
            <a:spLocks noGrp="1"/>
          </p:cNvSpPr>
          <p:nvPr>
            <p:ph type="dt" sz="half" idx="10"/>
          </p:nvPr>
        </p:nvSpPr>
        <p:spPr/>
        <p:txBody>
          <a:bodyPr/>
          <a:lstStyle/>
          <a:p>
            <a:fld id="{6D27E876-56F4-4E72-BF02-71EA5E380F8C}" type="datetimeFigureOut">
              <a:rPr lang="en-US" smtClean="0"/>
              <a:t>9/4/2025</a:t>
            </a:fld>
            <a:endParaRPr lang="en-US"/>
          </a:p>
        </p:txBody>
      </p:sp>
      <p:sp>
        <p:nvSpPr>
          <p:cNvPr id="6" name="Footer Placeholder 5">
            <a:extLst>
              <a:ext uri="{FF2B5EF4-FFF2-40B4-BE49-F238E27FC236}">
                <a16:creationId xmlns:a16="http://schemas.microsoft.com/office/drawing/2014/main" id="{4F3C8BCB-2F16-FE5F-B778-EEC7CB1CCA8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B3FBFEA-0B46-AF15-EC70-B78696CC5295}"/>
              </a:ext>
            </a:extLst>
          </p:cNvPr>
          <p:cNvSpPr>
            <a:spLocks noGrp="1"/>
          </p:cNvSpPr>
          <p:nvPr>
            <p:ph type="sldNum" sz="quarter" idx="12"/>
          </p:nvPr>
        </p:nvSpPr>
        <p:spPr/>
        <p:txBody>
          <a:bodyPr/>
          <a:lstStyle/>
          <a:p>
            <a:fld id="{619F63B7-FB38-4A1C-82A8-BB67510F8F2A}" type="slidenum">
              <a:rPr lang="en-US" smtClean="0"/>
              <a:t>‹#›</a:t>
            </a:fld>
            <a:endParaRPr lang="en-US"/>
          </a:p>
        </p:txBody>
      </p:sp>
    </p:spTree>
    <p:extLst>
      <p:ext uri="{BB962C8B-B14F-4D97-AF65-F5344CB8AC3E}">
        <p14:creationId xmlns:p14="http://schemas.microsoft.com/office/powerpoint/2010/main" val="36692156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35795E-2E35-EB38-E4F8-45B15A39A04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9585D7E-F377-16B8-3F50-2386ABEF108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A4557DE-A1B7-1500-10E4-50A2F65E4CB8}"/>
              </a:ext>
            </a:extLst>
          </p:cNvPr>
          <p:cNvSpPr>
            <a:spLocks noGrp="1"/>
          </p:cNvSpPr>
          <p:nvPr>
            <p:ph type="dt" sz="half" idx="10"/>
          </p:nvPr>
        </p:nvSpPr>
        <p:spPr/>
        <p:txBody>
          <a:bodyPr/>
          <a:lstStyle/>
          <a:p>
            <a:fld id="{6D27E876-56F4-4E72-BF02-71EA5E380F8C}" type="datetimeFigureOut">
              <a:rPr lang="en-US" smtClean="0"/>
              <a:t>9/4/2025</a:t>
            </a:fld>
            <a:endParaRPr lang="en-US"/>
          </a:p>
        </p:txBody>
      </p:sp>
      <p:sp>
        <p:nvSpPr>
          <p:cNvPr id="5" name="Footer Placeholder 4">
            <a:extLst>
              <a:ext uri="{FF2B5EF4-FFF2-40B4-BE49-F238E27FC236}">
                <a16:creationId xmlns:a16="http://schemas.microsoft.com/office/drawing/2014/main" id="{F8689348-E5C5-DDD5-C5B8-863663BB596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49631F-D42D-454B-926B-7006F7FBF2C9}"/>
              </a:ext>
            </a:extLst>
          </p:cNvPr>
          <p:cNvSpPr>
            <a:spLocks noGrp="1"/>
          </p:cNvSpPr>
          <p:nvPr>
            <p:ph type="sldNum" sz="quarter" idx="12"/>
          </p:nvPr>
        </p:nvSpPr>
        <p:spPr/>
        <p:txBody>
          <a:bodyPr/>
          <a:lstStyle/>
          <a:p>
            <a:fld id="{619F63B7-FB38-4A1C-82A8-BB67510F8F2A}" type="slidenum">
              <a:rPr lang="en-US" smtClean="0"/>
              <a:t>‹#›</a:t>
            </a:fld>
            <a:endParaRPr lang="en-US"/>
          </a:p>
        </p:txBody>
      </p:sp>
    </p:spTree>
    <p:extLst>
      <p:ext uri="{BB962C8B-B14F-4D97-AF65-F5344CB8AC3E}">
        <p14:creationId xmlns:p14="http://schemas.microsoft.com/office/powerpoint/2010/main" val="8814186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80750F7-0EB5-BF67-E30A-CF9EA5F8CE2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6BE4066-E449-2311-5C65-DFC64D541E8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73B1B9D-AF1D-ADB7-3B9D-906AE4784694}"/>
              </a:ext>
            </a:extLst>
          </p:cNvPr>
          <p:cNvSpPr>
            <a:spLocks noGrp="1"/>
          </p:cNvSpPr>
          <p:nvPr>
            <p:ph type="dt" sz="half" idx="10"/>
          </p:nvPr>
        </p:nvSpPr>
        <p:spPr/>
        <p:txBody>
          <a:bodyPr/>
          <a:lstStyle/>
          <a:p>
            <a:fld id="{6D27E876-56F4-4E72-BF02-71EA5E380F8C}" type="datetimeFigureOut">
              <a:rPr lang="en-US" smtClean="0"/>
              <a:t>9/4/2025</a:t>
            </a:fld>
            <a:endParaRPr lang="en-US"/>
          </a:p>
        </p:txBody>
      </p:sp>
      <p:sp>
        <p:nvSpPr>
          <p:cNvPr id="5" name="Footer Placeholder 4">
            <a:extLst>
              <a:ext uri="{FF2B5EF4-FFF2-40B4-BE49-F238E27FC236}">
                <a16:creationId xmlns:a16="http://schemas.microsoft.com/office/drawing/2014/main" id="{916269F6-A53D-75D7-7EFA-304932FD85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8CA20C7-2FCC-EC1A-CBDD-AB13E3F27996}"/>
              </a:ext>
            </a:extLst>
          </p:cNvPr>
          <p:cNvSpPr>
            <a:spLocks noGrp="1"/>
          </p:cNvSpPr>
          <p:nvPr>
            <p:ph type="sldNum" sz="quarter" idx="12"/>
          </p:nvPr>
        </p:nvSpPr>
        <p:spPr/>
        <p:txBody>
          <a:bodyPr/>
          <a:lstStyle/>
          <a:p>
            <a:fld id="{619F63B7-FB38-4A1C-82A8-BB67510F8F2A}" type="slidenum">
              <a:rPr lang="en-US" smtClean="0"/>
              <a:t>‹#›</a:t>
            </a:fld>
            <a:endParaRPr lang="en-US"/>
          </a:p>
        </p:txBody>
      </p:sp>
    </p:spTree>
    <p:extLst>
      <p:ext uri="{BB962C8B-B14F-4D97-AF65-F5344CB8AC3E}">
        <p14:creationId xmlns:p14="http://schemas.microsoft.com/office/powerpoint/2010/main" val="19260329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D11CAC3-BDFB-CFA1-F7D8-06EAC69B6B1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3356700-2C20-BFD8-D8C8-8BB3E9D2470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CAEC185-3A05-B920-39B1-15A8CAA62F8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D27E876-56F4-4E72-BF02-71EA5E380F8C}" type="datetimeFigureOut">
              <a:rPr lang="en-US" smtClean="0"/>
              <a:t>9/4/2025</a:t>
            </a:fld>
            <a:endParaRPr lang="en-US"/>
          </a:p>
        </p:txBody>
      </p:sp>
      <p:sp>
        <p:nvSpPr>
          <p:cNvPr id="5" name="Footer Placeholder 4">
            <a:extLst>
              <a:ext uri="{FF2B5EF4-FFF2-40B4-BE49-F238E27FC236}">
                <a16:creationId xmlns:a16="http://schemas.microsoft.com/office/drawing/2014/main" id="{19FA665F-D097-5EE3-FCDE-F4660FB76B5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419A3DC-87F3-C317-DAB3-16587DA273B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19F63B7-FB38-4A1C-82A8-BB67510F8F2A}" type="slidenum">
              <a:rPr lang="en-US" smtClean="0"/>
              <a:t>‹#›</a:t>
            </a:fld>
            <a:endParaRPr lang="en-US"/>
          </a:p>
        </p:txBody>
      </p:sp>
    </p:spTree>
    <p:extLst>
      <p:ext uri="{BB962C8B-B14F-4D97-AF65-F5344CB8AC3E}">
        <p14:creationId xmlns:p14="http://schemas.microsoft.com/office/powerpoint/2010/main" val="28241317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CF9C37A-5EED-286D-DF36-B10DE8445CF0}"/>
              </a:ext>
            </a:extLst>
          </p:cNvPr>
          <p:cNvSpPr txBox="1"/>
          <p:nvPr/>
        </p:nvSpPr>
        <p:spPr>
          <a:xfrm>
            <a:off x="2943855" y="1997839"/>
            <a:ext cx="6304290" cy="2862322"/>
          </a:xfrm>
          <a:prstGeom prst="rect">
            <a:avLst/>
          </a:prstGeom>
          <a:noFill/>
        </p:spPr>
        <p:txBody>
          <a:bodyPr wrap="none" rtlCol="0">
            <a:spAutoFit/>
          </a:bodyPr>
          <a:lstStyle/>
          <a:p>
            <a:pPr algn="ctr"/>
            <a:r>
              <a:rPr lang="en-US" sz="7200" dirty="0"/>
              <a:t>Luke 8:4-15</a:t>
            </a:r>
          </a:p>
          <a:p>
            <a:pPr algn="ctr"/>
            <a:r>
              <a:rPr lang="en-US" sz="5400" dirty="0"/>
              <a:t>Story of Salvation #10</a:t>
            </a:r>
          </a:p>
          <a:p>
            <a:pPr algn="ctr"/>
            <a:r>
              <a:rPr lang="en-US" sz="5400" dirty="0"/>
              <a:t>Hear!</a:t>
            </a:r>
          </a:p>
        </p:txBody>
      </p:sp>
    </p:spTree>
    <p:extLst>
      <p:ext uri="{BB962C8B-B14F-4D97-AF65-F5344CB8AC3E}">
        <p14:creationId xmlns:p14="http://schemas.microsoft.com/office/powerpoint/2010/main" val="8279017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FC2A0E-0082-00DC-602D-A2A7A614B115}"/>
              </a:ext>
            </a:extLst>
          </p:cNvPr>
          <p:cNvSpPr>
            <a:spLocks noGrp="1"/>
          </p:cNvSpPr>
          <p:nvPr>
            <p:ph type="title"/>
          </p:nvPr>
        </p:nvSpPr>
        <p:spPr/>
        <p:txBody>
          <a:bodyPr>
            <a:normAutofit/>
          </a:bodyPr>
          <a:lstStyle/>
          <a:p>
            <a:r>
              <a:rPr lang="en-US" sz="4800" dirty="0">
                <a:latin typeface="Times New Roman" panose="02020603050405020304" pitchFamily="18" charset="0"/>
                <a:cs typeface="Times New Roman" panose="02020603050405020304" pitchFamily="18" charset="0"/>
              </a:rPr>
              <a:t>Deuteronomy 6:4-5</a:t>
            </a:r>
          </a:p>
        </p:txBody>
      </p:sp>
      <p:sp>
        <p:nvSpPr>
          <p:cNvPr id="3" name="Content Placeholder 2">
            <a:extLst>
              <a:ext uri="{FF2B5EF4-FFF2-40B4-BE49-F238E27FC236}">
                <a16:creationId xmlns:a16="http://schemas.microsoft.com/office/drawing/2014/main" id="{5C57CB64-05C2-D8E0-6BED-5BB95C271A1F}"/>
              </a:ext>
            </a:extLst>
          </p:cNvPr>
          <p:cNvSpPr>
            <a:spLocks noGrp="1"/>
          </p:cNvSpPr>
          <p:nvPr>
            <p:ph idx="1"/>
          </p:nvPr>
        </p:nvSpPr>
        <p:spPr/>
        <p:txBody>
          <a:bodyPr>
            <a:normAutofit/>
          </a:bodyPr>
          <a:lstStyle/>
          <a:p>
            <a:pPr marL="0" indent="0">
              <a:buNone/>
            </a:pPr>
            <a:r>
              <a:rPr lang="en-US" sz="4400" baseline="30000" dirty="0"/>
              <a:t>4 </a:t>
            </a:r>
            <a:r>
              <a:rPr lang="en-US" sz="4400" dirty="0"/>
              <a:t>“</a:t>
            </a:r>
            <a:r>
              <a:rPr lang="en-US" sz="4400" b="1" dirty="0"/>
              <a:t>Hear, O Israel</a:t>
            </a:r>
            <a:r>
              <a:rPr lang="en-US" sz="4400" dirty="0"/>
              <a:t>: The Lord our God, the Lord is one. </a:t>
            </a:r>
            <a:r>
              <a:rPr lang="en-US" sz="4400" baseline="30000" dirty="0"/>
              <a:t>5 </a:t>
            </a:r>
            <a:r>
              <a:rPr lang="en-US" sz="4400" dirty="0"/>
              <a:t>You shall love the Lord your God with all your heart and with all your soul and with all your might. </a:t>
            </a:r>
          </a:p>
        </p:txBody>
      </p:sp>
    </p:spTree>
    <p:extLst>
      <p:ext uri="{BB962C8B-B14F-4D97-AF65-F5344CB8AC3E}">
        <p14:creationId xmlns:p14="http://schemas.microsoft.com/office/powerpoint/2010/main" val="14193907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975FD3-2673-22AD-BD8D-E1484587D5D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9380AC4-ECA4-3F4B-E981-66EA4FAED008}"/>
              </a:ext>
            </a:extLst>
          </p:cNvPr>
          <p:cNvSpPr>
            <a:spLocks noGrp="1"/>
          </p:cNvSpPr>
          <p:nvPr>
            <p:ph type="title"/>
          </p:nvPr>
        </p:nvSpPr>
        <p:spPr/>
        <p:txBody>
          <a:bodyPr>
            <a:normAutofit/>
          </a:bodyPr>
          <a:lstStyle/>
          <a:p>
            <a:r>
              <a:rPr lang="en-US" sz="4800" dirty="0">
                <a:latin typeface="Times New Roman" panose="02020603050405020304" pitchFamily="18" charset="0"/>
                <a:cs typeface="Times New Roman" panose="02020603050405020304" pitchFamily="18" charset="0"/>
              </a:rPr>
              <a:t>1 Samuel 15:22</a:t>
            </a:r>
          </a:p>
        </p:txBody>
      </p:sp>
      <p:sp>
        <p:nvSpPr>
          <p:cNvPr id="3" name="Content Placeholder 2">
            <a:extLst>
              <a:ext uri="{FF2B5EF4-FFF2-40B4-BE49-F238E27FC236}">
                <a16:creationId xmlns:a16="http://schemas.microsoft.com/office/drawing/2014/main" id="{487499C3-B8E9-5C01-6952-DA8E8949AFC8}"/>
              </a:ext>
            </a:extLst>
          </p:cNvPr>
          <p:cNvSpPr>
            <a:spLocks noGrp="1"/>
          </p:cNvSpPr>
          <p:nvPr>
            <p:ph idx="1"/>
          </p:nvPr>
        </p:nvSpPr>
        <p:spPr/>
        <p:txBody>
          <a:bodyPr>
            <a:normAutofit/>
          </a:bodyPr>
          <a:lstStyle/>
          <a:p>
            <a:pPr marL="0" indent="0">
              <a:buNone/>
            </a:pPr>
            <a:r>
              <a:rPr lang="en-US" sz="4400" baseline="30000" dirty="0"/>
              <a:t>22 </a:t>
            </a:r>
            <a:r>
              <a:rPr lang="en-US" sz="4400" dirty="0"/>
              <a:t>And Samuel said, “Has the Lord as great delight in burnt offerings and sacrifices, as in </a:t>
            </a:r>
            <a:r>
              <a:rPr lang="en-US" sz="4400" b="1" dirty="0"/>
              <a:t>obeying the voice of the Lord</a:t>
            </a:r>
            <a:r>
              <a:rPr lang="en-US" sz="4400" dirty="0"/>
              <a:t>? Behold, </a:t>
            </a:r>
            <a:r>
              <a:rPr lang="en-US" sz="4400" b="1" dirty="0"/>
              <a:t>to obey</a:t>
            </a:r>
            <a:r>
              <a:rPr lang="en-US" sz="4400" dirty="0"/>
              <a:t> is better than sacrifice, and </a:t>
            </a:r>
            <a:r>
              <a:rPr lang="en-US" sz="4400" b="1" dirty="0"/>
              <a:t>to listen</a:t>
            </a:r>
            <a:r>
              <a:rPr lang="en-US" sz="4400" dirty="0"/>
              <a:t> than the fat of rams.</a:t>
            </a:r>
          </a:p>
        </p:txBody>
      </p:sp>
    </p:spTree>
    <p:extLst>
      <p:ext uri="{BB962C8B-B14F-4D97-AF65-F5344CB8AC3E}">
        <p14:creationId xmlns:p14="http://schemas.microsoft.com/office/powerpoint/2010/main" val="29507283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A2D55E-E800-5A40-58E5-8CEEE9FF270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70B62E8-6956-F98B-1700-33315CD870DF}"/>
              </a:ext>
            </a:extLst>
          </p:cNvPr>
          <p:cNvSpPr>
            <a:spLocks noGrp="1"/>
          </p:cNvSpPr>
          <p:nvPr>
            <p:ph type="title"/>
          </p:nvPr>
        </p:nvSpPr>
        <p:spPr/>
        <p:txBody>
          <a:bodyPr>
            <a:normAutofit/>
          </a:bodyPr>
          <a:lstStyle/>
          <a:p>
            <a:r>
              <a:rPr lang="en-US" sz="4800" dirty="0">
                <a:latin typeface="Times New Roman" panose="02020603050405020304" pitchFamily="18" charset="0"/>
                <a:cs typeface="Times New Roman" panose="02020603050405020304" pitchFamily="18" charset="0"/>
              </a:rPr>
              <a:t>Matthew 17:5</a:t>
            </a:r>
          </a:p>
        </p:txBody>
      </p:sp>
      <p:sp>
        <p:nvSpPr>
          <p:cNvPr id="3" name="Content Placeholder 2">
            <a:extLst>
              <a:ext uri="{FF2B5EF4-FFF2-40B4-BE49-F238E27FC236}">
                <a16:creationId xmlns:a16="http://schemas.microsoft.com/office/drawing/2014/main" id="{B82A3FF5-1110-0FF6-4660-7F223EE8FC06}"/>
              </a:ext>
            </a:extLst>
          </p:cNvPr>
          <p:cNvSpPr>
            <a:spLocks noGrp="1"/>
          </p:cNvSpPr>
          <p:nvPr>
            <p:ph idx="1"/>
          </p:nvPr>
        </p:nvSpPr>
        <p:spPr/>
        <p:txBody>
          <a:bodyPr>
            <a:normAutofit/>
          </a:bodyPr>
          <a:lstStyle/>
          <a:p>
            <a:pPr marL="0" indent="0">
              <a:buNone/>
            </a:pPr>
            <a:r>
              <a:rPr lang="en-US" sz="4400" baseline="30000" dirty="0"/>
              <a:t>5 </a:t>
            </a:r>
            <a:r>
              <a:rPr lang="en-US" sz="4400" dirty="0"/>
              <a:t>He was still speaking when, behold, a bright cloud overshadowed them, and a voice from the cloud said, “This is my beloved Son, with whom I am well pleased; </a:t>
            </a:r>
            <a:r>
              <a:rPr lang="en-US" sz="4400" b="1" dirty="0"/>
              <a:t>listen to him</a:t>
            </a:r>
            <a:r>
              <a:rPr lang="en-US" sz="4400" dirty="0"/>
              <a:t>.”</a:t>
            </a:r>
          </a:p>
        </p:txBody>
      </p:sp>
    </p:spTree>
    <p:extLst>
      <p:ext uri="{BB962C8B-B14F-4D97-AF65-F5344CB8AC3E}">
        <p14:creationId xmlns:p14="http://schemas.microsoft.com/office/powerpoint/2010/main" val="3488798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1FFEB8-3B22-5879-D454-D1F4FE8E1258}"/>
              </a:ext>
            </a:extLst>
          </p:cNvPr>
          <p:cNvSpPr>
            <a:spLocks noGrp="1"/>
          </p:cNvSpPr>
          <p:nvPr>
            <p:ph type="title"/>
          </p:nvPr>
        </p:nvSpPr>
        <p:spPr/>
        <p:txBody>
          <a:bodyPr>
            <a:normAutofit/>
          </a:bodyPr>
          <a:lstStyle/>
          <a:p>
            <a:r>
              <a:rPr lang="en-US" sz="4800" dirty="0">
                <a:latin typeface="Times New Roman" panose="02020603050405020304" pitchFamily="18" charset="0"/>
                <a:cs typeface="Times New Roman" panose="02020603050405020304" pitchFamily="18" charset="0"/>
              </a:rPr>
              <a:t>Luke 8:4-5</a:t>
            </a:r>
          </a:p>
        </p:txBody>
      </p:sp>
      <p:sp>
        <p:nvSpPr>
          <p:cNvPr id="3" name="Content Placeholder 2">
            <a:extLst>
              <a:ext uri="{FF2B5EF4-FFF2-40B4-BE49-F238E27FC236}">
                <a16:creationId xmlns:a16="http://schemas.microsoft.com/office/drawing/2014/main" id="{E6859A59-8615-4E91-41E6-1DFCEDF42119}"/>
              </a:ext>
            </a:extLst>
          </p:cNvPr>
          <p:cNvSpPr>
            <a:spLocks noGrp="1"/>
          </p:cNvSpPr>
          <p:nvPr>
            <p:ph idx="1"/>
          </p:nvPr>
        </p:nvSpPr>
        <p:spPr/>
        <p:txBody>
          <a:bodyPr>
            <a:normAutofit/>
          </a:bodyPr>
          <a:lstStyle/>
          <a:p>
            <a:pPr marL="0" indent="0">
              <a:buNone/>
            </a:pPr>
            <a:r>
              <a:rPr lang="en-US" sz="4400" baseline="30000" dirty="0"/>
              <a:t>4 </a:t>
            </a:r>
            <a:r>
              <a:rPr lang="en-US" sz="4400" dirty="0"/>
              <a:t>And when a great crowd was gathering and people from town after town came to him, he said in a parable, </a:t>
            </a:r>
            <a:r>
              <a:rPr lang="en-US" sz="4400" baseline="30000" dirty="0"/>
              <a:t>5 </a:t>
            </a:r>
            <a:r>
              <a:rPr lang="en-US" sz="4400" dirty="0"/>
              <a:t>“A sower went out to sow his seed. And as he sowed, some fell along the path and was trampled underfoot, and the birds of the air devoured it.</a:t>
            </a:r>
          </a:p>
        </p:txBody>
      </p:sp>
    </p:spTree>
    <p:extLst>
      <p:ext uri="{BB962C8B-B14F-4D97-AF65-F5344CB8AC3E}">
        <p14:creationId xmlns:p14="http://schemas.microsoft.com/office/powerpoint/2010/main" val="13507021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8E6E5B-C7A0-6F08-D60A-C9DDBBE68F5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7C2188-B9EF-CF0A-E8AA-50B16866F34F}"/>
              </a:ext>
            </a:extLst>
          </p:cNvPr>
          <p:cNvSpPr>
            <a:spLocks noGrp="1"/>
          </p:cNvSpPr>
          <p:nvPr>
            <p:ph type="title"/>
          </p:nvPr>
        </p:nvSpPr>
        <p:spPr/>
        <p:txBody>
          <a:bodyPr>
            <a:normAutofit/>
          </a:bodyPr>
          <a:lstStyle/>
          <a:p>
            <a:r>
              <a:rPr lang="en-US" sz="4800" dirty="0">
                <a:latin typeface="Times New Roman" panose="02020603050405020304" pitchFamily="18" charset="0"/>
                <a:cs typeface="Times New Roman" panose="02020603050405020304" pitchFamily="18" charset="0"/>
              </a:rPr>
              <a:t>Luke 8:6-7</a:t>
            </a:r>
          </a:p>
        </p:txBody>
      </p:sp>
      <p:sp>
        <p:nvSpPr>
          <p:cNvPr id="3" name="Content Placeholder 2">
            <a:extLst>
              <a:ext uri="{FF2B5EF4-FFF2-40B4-BE49-F238E27FC236}">
                <a16:creationId xmlns:a16="http://schemas.microsoft.com/office/drawing/2014/main" id="{0D55FDB3-7CD8-706E-DEEE-E4B988DB1A37}"/>
              </a:ext>
            </a:extLst>
          </p:cNvPr>
          <p:cNvSpPr>
            <a:spLocks noGrp="1"/>
          </p:cNvSpPr>
          <p:nvPr>
            <p:ph idx="1"/>
          </p:nvPr>
        </p:nvSpPr>
        <p:spPr/>
        <p:txBody>
          <a:bodyPr>
            <a:normAutofit/>
          </a:bodyPr>
          <a:lstStyle/>
          <a:p>
            <a:pPr marL="0" indent="0">
              <a:buNone/>
            </a:pPr>
            <a:r>
              <a:rPr lang="en-US" sz="4400" baseline="30000" dirty="0"/>
              <a:t>6 </a:t>
            </a:r>
            <a:r>
              <a:rPr lang="en-US" sz="4400" dirty="0"/>
              <a:t>And some fell on the rock, and as it grew up, it withered away, because it had no moisture. </a:t>
            </a:r>
            <a:r>
              <a:rPr lang="en-US" sz="4400" baseline="30000" dirty="0"/>
              <a:t>7 </a:t>
            </a:r>
            <a:r>
              <a:rPr lang="en-US" sz="4400" dirty="0"/>
              <a:t>And some fell among thorns, and the thorns grew up with it and choked it.</a:t>
            </a:r>
          </a:p>
        </p:txBody>
      </p:sp>
    </p:spTree>
    <p:extLst>
      <p:ext uri="{BB962C8B-B14F-4D97-AF65-F5344CB8AC3E}">
        <p14:creationId xmlns:p14="http://schemas.microsoft.com/office/powerpoint/2010/main" val="22241530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893F2C-3C3B-5873-791C-ACA742FF86A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4DFA880-1FCA-486B-C7AC-447131D9B156}"/>
              </a:ext>
            </a:extLst>
          </p:cNvPr>
          <p:cNvSpPr>
            <a:spLocks noGrp="1"/>
          </p:cNvSpPr>
          <p:nvPr>
            <p:ph type="title"/>
          </p:nvPr>
        </p:nvSpPr>
        <p:spPr/>
        <p:txBody>
          <a:bodyPr>
            <a:normAutofit/>
          </a:bodyPr>
          <a:lstStyle/>
          <a:p>
            <a:r>
              <a:rPr lang="en-US" sz="4800" dirty="0">
                <a:latin typeface="Times New Roman" panose="02020603050405020304" pitchFamily="18" charset="0"/>
                <a:cs typeface="Times New Roman" panose="02020603050405020304" pitchFamily="18" charset="0"/>
              </a:rPr>
              <a:t>Luke 8:8</a:t>
            </a:r>
          </a:p>
        </p:txBody>
      </p:sp>
      <p:sp>
        <p:nvSpPr>
          <p:cNvPr id="3" name="Content Placeholder 2">
            <a:extLst>
              <a:ext uri="{FF2B5EF4-FFF2-40B4-BE49-F238E27FC236}">
                <a16:creationId xmlns:a16="http://schemas.microsoft.com/office/drawing/2014/main" id="{3FD39F7C-2D5B-A05A-2139-9FFC0173B0EB}"/>
              </a:ext>
            </a:extLst>
          </p:cNvPr>
          <p:cNvSpPr>
            <a:spLocks noGrp="1"/>
          </p:cNvSpPr>
          <p:nvPr>
            <p:ph idx="1"/>
          </p:nvPr>
        </p:nvSpPr>
        <p:spPr/>
        <p:txBody>
          <a:bodyPr>
            <a:normAutofit/>
          </a:bodyPr>
          <a:lstStyle/>
          <a:p>
            <a:pPr marL="0" indent="0">
              <a:buNone/>
            </a:pPr>
            <a:r>
              <a:rPr lang="en-US" sz="4400" baseline="30000" dirty="0"/>
              <a:t>8 </a:t>
            </a:r>
            <a:r>
              <a:rPr lang="en-US" sz="4400" dirty="0"/>
              <a:t>And some fell into good soil and grew and yielded a hundredfold.” As he said these things, he called out, “He who has ears to hear, let him hear.”</a:t>
            </a:r>
          </a:p>
        </p:txBody>
      </p:sp>
    </p:spTree>
    <p:extLst>
      <p:ext uri="{BB962C8B-B14F-4D97-AF65-F5344CB8AC3E}">
        <p14:creationId xmlns:p14="http://schemas.microsoft.com/office/powerpoint/2010/main" val="8845084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342594-B7F0-5419-1DD2-6DD1AFAD60F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A6A6288-2284-C724-131A-48609B7B5D9C}"/>
              </a:ext>
            </a:extLst>
          </p:cNvPr>
          <p:cNvSpPr>
            <a:spLocks noGrp="1"/>
          </p:cNvSpPr>
          <p:nvPr>
            <p:ph type="title"/>
          </p:nvPr>
        </p:nvSpPr>
        <p:spPr/>
        <p:txBody>
          <a:bodyPr>
            <a:normAutofit/>
          </a:bodyPr>
          <a:lstStyle/>
          <a:p>
            <a:r>
              <a:rPr lang="en-US" sz="4800" dirty="0">
                <a:latin typeface="Times New Roman" panose="02020603050405020304" pitchFamily="18" charset="0"/>
                <a:cs typeface="Times New Roman" panose="02020603050405020304" pitchFamily="18" charset="0"/>
              </a:rPr>
              <a:t>Luke 8:9-10</a:t>
            </a:r>
          </a:p>
        </p:txBody>
      </p:sp>
      <p:sp>
        <p:nvSpPr>
          <p:cNvPr id="3" name="Content Placeholder 2">
            <a:extLst>
              <a:ext uri="{FF2B5EF4-FFF2-40B4-BE49-F238E27FC236}">
                <a16:creationId xmlns:a16="http://schemas.microsoft.com/office/drawing/2014/main" id="{5E30D918-4C30-CA00-4B22-5C5012F8272E}"/>
              </a:ext>
            </a:extLst>
          </p:cNvPr>
          <p:cNvSpPr>
            <a:spLocks noGrp="1"/>
          </p:cNvSpPr>
          <p:nvPr>
            <p:ph idx="1"/>
          </p:nvPr>
        </p:nvSpPr>
        <p:spPr/>
        <p:txBody>
          <a:bodyPr>
            <a:normAutofit/>
          </a:bodyPr>
          <a:lstStyle/>
          <a:p>
            <a:pPr marL="0" indent="0">
              <a:buNone/>
            </a:pPr>
            <a:r>
              <a:rPr lang="en-US" sz="4400" baseline="30000" dirty="0"/>
              <a:t>9 </a:t>
            </a:r>
            <a:r>
              <a:rPr lang="en-US" sz="4400" dirty="0"/>
              <a:t>And when his disciples asked him what this parable meant, </a:t>
            </a:r>
            <a:r>
              <a:rPr lang="en-US" sz="4400" baseline="30000" dirty="0"/>
              <a:t>10 </a:t>
            </a:r>
            <a:r>
              <a:rPr lang="en-US" sz="4400" dirty="0"/>
              <a:t>he said, “To you it has been given to know the secrets of the kingdom of God, but for others they are in parables, so that ‘seeing they may not see, and hearing they may not understand.’</a:t>
            </a:r>
          </a:p>
        </p:txBody>
      </p:sp>
    </p:spTree>
    <p:extLst>
      <p:ext uri="{BB962C8B-B14F-4D97-AF65-F5344CB8AC3E}">
        <p14:creationId xmlns:p14="http://schemas.microsoft.com/office/powerpoint/2010/main" val="17985150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F3E9A1-0488-1039-B10F-E81C63B6984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8D0C6BD-2A27-3696-A5FF-A714C1601FD0}"/>
              </a:ext>
            </a:extLst>
          </p:cNvPr>
          <p:cNvSpPr>
            <a:spLocks noGrp="1"/>
          </p:cNvSpPr>
          <p:nvPr>
            <p:ph type="title"/>
          </p:nvPr>
        </p:nvSpPr>
        <p:spPr/>
        <p:txBody>
          <a:bodyPr>
            <a:normAutofit/>
          </a:bodyPr>
          <a:lstStyle/>
          <a:p>
            <a:r>
              <a:rPr lang="en-US" sz="4800" dirty="0">
                <a:latin typeface="Times New Roman" panose="02020603050405020304" pitchFamily="18" charset="0"/>
                <a:cs typeface="Times New Roman" panose="02020603050405020304" pitchFamily="18" charset="0"/>
              </a:rPr>
              <a:t>Luke 8:11-12</a:t>
            </a:r>
          </a:p>
        </p:txBody>
      </p:sp>
      <p:sp>
        <p:nvSpPr>
          <p:cNvPr id="3" name="Content Placeholder 2">
            <a:extLst>
              <a:ext uri="{FF2B5EF4-FFF2-40B4-BE49-F238E27FC236}">
                <a16:creationId xmlns:a16="http://schemas.microsoft.com/office/drawing/2014/main" id="{7C679B74-D37A-8234-3CE1-864782C29A9A}"/>
              </a:ext>
            </a:extLst>
          </p:cNvPr>
          <p:cNvSpPr>
            <a:spLocks noGrp="1"/>
          </p:cNvSpPr>
          <p:nvPr>
            <p:ph idx="1"/>
          </p:nvPr>
        </p:nvSpPr>
        <p:spPr/>
        <p:txBody>
          <a:bodyPr>
            <a:normAutofit/>
          </a:bodyPr>
          <a:lstStyle/>
          <a:p>
            <a:pPr marL="0" indent="0">
              <a:buNone/>
            </a:pPr>
            <a:r>
              <a:rPr lang="en-US" sz="4400" baseline="30000" dirty="0"/>
              <a:t>11 </a:t>
            </a:r>
            <a:r>
              <a:rPr lang="en-US" sz="4400" dirty="0"/>
              <a:t>Now the parable is this: The seed is the word of God. </a:t>
            </a:r>
            <a:r>
              <a:rPr lang="en-US" sz="4400" baseline="30000" dirty="0"/>
              <a:t>12 </a:t>
            </a:r>
            <a:r>
              <a:rPr lang="en-US" sz="4400" dirty="0"/>
              <a:t>The ones along the path are those who have heard; then the devil comes and takes away the word from their hearts, so that they may not believe and be saved. </a:t>
            </a:r>
          </a:p>
        </p:txBody>
      </p:sp>
    </p:spTree>
    <p:extLst>
      <p:ext uri="{BB962C8B-B14F-4D97-AF65-F5344CB8AC3E}">
        <p14:creationId xmlns:p14="http://schemas.microsoft.com/office/powerpoint/2010/main" val="483153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F62FBB-1506-EDE4-B5D1-50168ECEBAF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E99356-A32C-F1C8-91B0-1C41FBC70E43}"/>
              </a:ext>
            </a:extLst>
          </p:cNvPr>
          <p:cNvSpPr>
            <a:spLocks noGrp="1"/>
          </p:cNvSpPr>
          <p:nvPr>
            <p:ph type="title"/>
          </p:nvPr>
        </p:nvSpPr>
        <p:spPr/>
        <p:txBody>
          <a:bodyPr>
            <a:normAutofit/>
          </a:bodyPr>
          <a:lstStyle/>
          <a:p>
            <a:r>
              <a:rPr lang="en-US" sz="4800" dirty="0">
                <a:latin typeface="Times New Roman" panose="02020603050405020304" pitchFamily="18" charset="0"/>
                <a:cs typeface="Times New Roman" panose="02020603050405020304" pitchFamily="18" charset="0"/>
              </a:rPr>
              <a:t>Luke 8:13</a:t>
            </a:r>
          </a:p>
        </p:txBody>
      </p:sp>
      <p:sp>
        <p:nvSpPr>
          <p:cNvPr id="3" name="Content Placeholder 2">
            <a:extLst>
              <a:ext uri="{FF2B5EF4-FFF2-40B4-BE49-F238E27FC236}">
                <a16:creationId xmlns:a16="http://schemas.microsoft.com/office/drawing/2014/main" id="{A8769D26-05A8-DAAA-3388-8F9BC1DCF22B}"/>
              </a:ext>
            </a:extLst>
          </p:cNvPr>
          <p:cNvSpPr>
            <a:spLocks noGrp="1"/>
          </p:cNvSpPr>
          <p:nvPr>
            <p:ph idx="1"/>
          </p:nvPr>
        </p:nvSpPr>
        <p:spPr/>
        <p:txBody>
          <a:bodyPr>
            <a:normAutofit/>
          </a:bodyPr>
          <a:lstStyle/>
          <a:p>
            <a:pPr marL="0" indent="0">
              <a:buNone/>
            </a:pPr>
            <a:r>
              <a:rPr lang="en-US" sz="4400" baseline="30000" dirty="0"/>
              <a:t>13 </a:t>
            </a:r>
            <a:r>
              <a:rPr lang="en-US" sz="4400" dirty="0"/>
              <a:t>And the ones on the rock are those who, when they hear the word, receive it with joy. But these have no root; they believe for a while, and in time of testing fall away. </a:t>
            </a:r>
          </a:p>
        </p:txBody>
      </p:sp>
    </p:spTree>
    <p:extLst>
      <p:ext uri="{BB962C8B-B14F-4D97-AF65-F5344CB8AC3E}">
        <p14:creationId xmlns:p14="http://schemas.microsoft.com/office/powerpoint/2010/main" val="37723053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4C780B-01A7-044A-E9FD-0794053C13A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E1AFEE2-7428-A62B-87C4-BF11EC2B757A}"/>
              </a:ext>
            </a:extLst>
          </p:cNvPr>
          <p:cNvSpPr>
            <a:spLocks noGrp="1"/>
          </p:cNvSpPr>
          <p:nvPr>
            <p:ph type="title"/>
          </p:nvPr>
        </p:nvSpPr>
        <p:spPr/>
        <p:txBody>
          <a:bodyPr>
            <a:normAutofit/>
          </a:bodyPr>
          <a:lstStyle/>
          <a:p>
            <a:r>
              <a:rPr lang="en-US" sz="4800" dirty="0">
                <a:latin typeface="Times New Roman" panose="02020603050405020304" pitchFamily="18" charset="0"/>
                <a:cs typeface="Times New Roman" panose="02020603050405020304" pitchFamily="18" charset="0"/>
              </a:rPr>
              <a:t>Luke 8:14</a:t>
            </a:r>
          </a:p>
        </p:txBody>
      </p:sp>
      <p:sp>
        <p:nvSpPr>
          <p:cNvPr id="3" name="Content Placeholder 2">
            <a:extLst>
              <a:ext uri="{FF2B5EF4-FFF2-40B4-BE49-F238E27FC236}">
                <a16:creationId xmlns:a16="http://schemas.microsoft.com/office/drawing/2014/main" id="{792F5EC8-8D56-AEB3-376B-9E4B78FB98C8}"/>
              </a:ext>
            </a:extLst>
          </p:cNvPr>
          <p:cNvSpPr>
            <a:spLocks noGrp="1"/>
          </p:cNvSpPr>
          <p:nvPr>
            <p:ph idx="1"/>
          </p:nvPr>
        </p:nvSpPr>
        <p:spPr/>
        <p:txBody>
          <a:bodyPr>
            <a:normAutofit/>
          </a:bodyPr>
          <a:lstStyle/>
          <a:p>
            <a:pPr marL="0" indent="0">
              <a:buNone/>
            </a:pPr>
            <a:r>
              <a:rPr lang="en-US" sz="4400" baseline="30000" dirty="0"/>
              <a:t>14 </a:t>
            </a:r>
            <a:r>
              <a:rPr lang="en-US" sz="4400" dirty="0"/>
              <a:t>And as for what fell among the thorns, they are those who hear, but as they go on their way they are choked by the cares and riches and pleasures of life, and their fruit does not mature. </a:t>
            </a:r>
          </a:p>
        </p:txBody>
      </p:sp>
    </p:spTree>
    <p:extLst>
      <p:ext uri="{BB962C8B-B14F-4D97-AF65-F5344CB8AC3E}">
        <p14:creationId xmlns:p14="http://schemas.microsoft.com/office/powerpoint/2010/main" val="25768697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4837E7-CDED-64C6-1831-12F67CC2BBA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CB80C26-B304-7CD2-B3BD-F0E84812F506}"/>
              </a:ext>
            </a:extLst>
          </p:cNvPr>
          <p:cNvSpPr>
            <a:spLocks noGrp="1"/>
          </p:cNvSpPr>
          <p:nvPr>
            <p:ph type="title"/>
          </p:nvPr>
        </p:nvSpPr>
        <p:spPr/>
        <p:txBody>
          <a:bodyPr>
            <a:normAutofit/>
          </a:bodyPr>
          <a:lstStyle/>
          <a:p>
            <a:r>
              <a:rPr lang="en-US" sz="4800" dirty="0">
                <a:latin typeface="Times New Roman" panose="02020603050405020304" pitchFamily="18" charset="0"/>
                <a:cs typeface="Times New Roman" panose="02020603050405020304" pitchFamily="18" charset="0"/>
              </a:rPr>
              <a:t>Luke 8:15</a:t>
            </a:r>
          </a:p>
        </p:txBody>
      </p:sp>
      <p:sp>
        <p:nvSpPr>
          <p:cNvPr id="3" name="Content Placeholder 2">
            <a:extLst>
              <a:ext uri="{FF2B5EF4-FFF2-40B4-BE49-F238E27FC236}">
                <a16:creationId xmlns:a16="http://schemas.microsoft.com/office/drawing/2014/main" id="{D6909DE9-C6B0-74CB-A7B7-106DEF145332}"/>
              </a:ext>
            </a:extLst>
          </p:cNvPr>
          <p:cNvSpPr>
            <a:spLocks noGrp="1"/>
          </p:cNvSpPr>
          <p:nvPr>
            <p:ph idx="1"/>
          </p:nvPr>
        </p:nvSpPr>
        <p:spPr/>
        <p:txBody>
          <a:bodyPr>
            <a:normAutofit/>
          </a:bodyPr>
          <a:lstStyle/>
          <a:p>
            <a:pPr marL="0" indent="0">
              <a:buNone/>
            </a:pPr>
            <a:r>
              <a:rPr lang="en-US" sz="4400" baseline="30000" dirty="0"/>
              <a:t>15 </a:t>
            </a:r>
            <a:r>
              <a:rPr lang="en-US" sz="4400" dirty="0"/>
              <a:t>As for that in the good soil, they are those who, hearing the word, hold it fast in an honest and good heart, and bear fruit with patience.</a:t>
            </a:r>
          </a:p>
        </p:txBody>
      </p:sp>
    </p:spTree>
    <p:extLst>
      <p:ext uri="{BB962C8B-B14F-4D97-AF65-F5344CB8AC3E}">
        <p14:creationId xmlns:p14="http://schemas.microsoft.com/office/powerpoint/2010/main" val="3480049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E256855-8B4F-A893-70B5-73688156598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965D8FF3-6563-6AC0-59E2-E113EC7F6935}"/>
              </a:ext>
            </a:extLst>
          </p:cNvPr>
          <p:cNvSpPr txBox="1"/>
          <p:nvPr/>
        </p:nvSpPr>
        <p:spPr>
          <a:xfrm>
            <a:off x="3556586" y="2767280"/>
            <a:ext cx="5078827" cy="132343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0" dirty="0">
                <a:solidFill>
                  <a:prstClr val="black"/>
                </a:solidFill>
                <a:latin typeface="Calibri" panose="020F0502020204030204"/>
              </a:rPr>
              <a:t>The Parable</a:t>
            </a:r>
            <a:endParaRPr kumimoji="0" lang="en-US" sz="8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022130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8B4940-19BF-1E5F-A180-6905A495FE1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A9FDDE-7CD9-103B-CEF1-595315B38ACF}"/>
              </a:ext>
            </a:extLst>
          </p:cNvPr>
          <p:cNvSpPr>
            <a:spLocks noGrp="1"/>
          </p:cNvSpPr>
          <p:nvPr>
            <p:ph type="title"/>
          </p:nvPr>
        </p:nvSpPr>
        <p:spPr/>
        <p:txBody>
          <a:bodyPr>
            <a:normAutofit/>
          </a:bodyPr>
          <a:lstStyle/>
          <a:p>
            <a:r>
              <a:rPr lang="en-US" sz="4800" dirty="0">
                <a:latin typeface="Times New Roman" panose="02020603050405020304" pitchFamily="18" charset="0"/>
                <a:cs typeface="Times New Roman" panose="02020603050405020304" pitchFamily="18" charset="0"/>
              </a:rPr>
              <a:t>Isaiah 6:9</a:t>
            </a:r>
          </a:p>
        </p:txBody>
      </p:sp>
      <p:sp>
        <p:nvSpPr>
          <p:cNvPr id="3" name="Content Placeholder 2">
            <a:extLst>
              <a:ext uri="{FF2B5EF4-FFF2-40B4-BE49-F238E27FC236}">
                <a16:creationId xmlns:a16="http://schemas.microsoft.com/office/drawing/2014/main" id="{E6514ED5-15FE-CE0F-FEF9-902BE5F0B51F}"/>
              </a:ext>
            </a:extLst>
          </p:cNvPr>
          <p:cNvSpPr>
            <a:spLocks noGrp="1"/>
          </p:cNvSpPr>
          <p:nvPr>
            <p:ph idx="1"/>
          </p:nvPr>
        </p:nvSpPr>
        <p:spPr/>
        <p:txBody>
          <a:bodyPr>
            <a:normAutofit/>
          </a:bodyPr>
          <a:lstStyle/>
          <a:p>
            <a:pPr marL="0" indent="0">
              <a:buNone/>
            </a:pPr>
            <a:r>
              <a:rPr lang="en-US" sz="4400" baseline="30000" dirty="0"/>
              <a:t>9 </a:t>
            </a:r>
            <a:r>
              <a:rPr lang="en-US" sz="4400" dirty="0"/>
              <a:t>And he said, “Go, and say to this people: “‘Keep on hearing, but do not understand; keep on seeing, but do not perceive.’</a:t>
            </a:r>
            <a:endParaRPr lang="en-US" sz="6600" dirty="0"/>
          </a:p>
        </p:txBody>
      </p:sp>
    </p:spTree>
    <p:extLst>
      <p:ext uri="{BB962C8B-B14F-4D97-AF65-F5344CB8AC3E}">
        <p14:creationId xmlns:p14="http://schemas.microsoft.com/office/powerpoint/2010/main" val="27219216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6AE8169-9390-0DA0-BE34-7BD316BA0FD2}"/>
              </a:ext>
            </a:extLst>
          </p:cNvPr>
          <p:cNvSpPr txBox="1"/>
          <p:nvPr/>
        </p:nvSpPr>
        <p:spPr>
          <a:xfrm>
            <a:off x="0" y="5534561"/>
            <a:ext cx="7092519" cy="1323439"/>
          </a:xfrm>
          <a:prstGeom prst="rect">
            <a:avLst/>
          </a:prstGeom>
          <a:noFill/>
        </p:spPr>
        <p:txBody>
          <a:bodyPr wrap="none" rtlCol="0">
            <a:spAutoFit/>
          </a:bodyPr>
          <a:lstStyle/>
          <a:p>
            <a:r>
              <a:rPr lang="en-US" sz="8000" dirty="0">
                <a:solidFill>
                  <a:schemeClr val="bg1"/>
                </a:solidFill>
              </a:rPr>
              <a:t>Soil #1: The Path</a:t>
            </a:r>
          </a:p>
        </p:txBody>
      </p:sp>
    </p:spTree>
    <p:extLst>
      <p:ext uri="{BB962C8B-B14F-4D97-AF65-F5344CB8AC3E}">
        <p14:creationId xmlns:p14="http://schemas.microsoft.com/office/powerpoint/2010/main" val="6590716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9000" b="-15000"/>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8AA0F9D-4DF9-39F9-4199-8BA467C7CCD9}"/>
              </a:ext>
            </a:extLst>
          </p:cNvPr>
          <p:cNvSpPr txBox="1"/>
          <p:nvPr/>
        </p:nvSpPr>
        <p:spPr>
          <a:xfrm>
            <a:off x="3440305" y="108155"/>
            <a:ext cx="5311390" cy="1200329"/>
          </a:xfrm>
          <a:prstGeom prst="rect">
            <a:avLst/>
          </a:prstGeom>
          <a:noFill/>
        </p:spPr>
        <p:txBody>
          <a:bodyPr wrap="none" rtlCol="0">
            <a:spAutoFit/>
          </a:bodyPr>
          <a:lstStyle/>
          <a:p>
            <a:r>
              <a:rPr lang="en-US" sz="7200" dirty="0"/>
              <a:t>Soil #2: Rocky</a:t>
            </a:r>
          </a:p>
        </p:txBody>
      </p:sp>
    </p:spTree>
    <p:extLst>
      <p:ext uri="{BB962C8B-B14F-4D97-AF65-F5344CB8AC3E}">
        <p14:creationId xmlns:p14="http://schemas.microsoft.com/office/powerpoint/2010/main" val="5462441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9000" b="-15000"/>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869592D-5728-B59F-8F55-6629B5A2874D}"/>
              </a:ext>
            </a:extLst>
          </p:cNvPr>
          <p:cNvSpPr txBox="1"/>
          <p:nvPr/>
        </p:nvSpPr>
        <p:spPr>
          <a:xfrm>
            <a:off x="3244097" y="331675"/>
            <a:ext cx="5703806" cy="1200329"/>
          </a:xfrm>
          <a:prstGeom prst="rect">
            <a:avLst/>
          </a:prstGeom>
          <a:noFill/>
        </p:spPr>
        <p:txBody>
          <a:bodyPr wrap="none" rtlCol="0">
            <a:spAutoFit/>
          </a:bodyPr>
          <a:lstStyle/>
          <a:p>
            <a:r>
              <a:rPr lang="en-US" sz="7200" dirty="0"/>
              <a:t>Soil #3: Thorns</a:t>
            </a:r>
          </a:p>
        </p:txBody>
      </p:sp>
    </p:spTree>
    <p:extLst>
      <p:ext uri="{BB962C8B-B14F-4D97-AF65-F5344CB8AC3E}">
        <p14:creationId xmlns:p14="http://schemas.microsoft.com/office/powerpoint/2010/main" val="40056664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AF2"/>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0E91C72-F38A-E0EC-6DB6-AF304DA3A9BF}"/>
              </a:ext>
            </a:extLst>
          </p:cNvPr>
          <p:cNvPicPr>
            <a:picLocks noChangeAspect="1"/>
          </p:cNvPicPr>
          <p:nvPr/>
        </p:nvPicPr>
        <p:blipFill>
          <a:blip r:embed="rId2"/>
          <a:stretch>
            <a:fillRect/>
          </a:stretch>
        </p:blipFill>
        <p:spPr>
          <a:xfrm>
            <a:off x="952500" y="0"/>
            <a:ext cx="10287000" cy="6858000"/>
          </a:xfrm>
          <a:prstGeom prst="rect">
            <a:avLst/>
          </a:prstGeom>
        </p:spPr>
      </p:pic>
    </p:spTree>
    <p:extLst>
      <p:ext uri="{BB962C8B-B14F-4D97-AF65-F5344CB8AC3E}">
        <p14:creationId xmlns:p14="http://schemas.microsoft.com/office/powerpoint/2010/main" val="561969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9000" t="5000" b="-10000"/>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3406DE5-CD98-4A3B-DB1D-965988F26F15}"/>
              </a:ext>
            </a:extLst>
          </p:cNvPr>
          <p:cNvSpPr txBox="1"/>
          <p:nvPr/>
        </p:nvSpPr>
        <p:spPr>
          <a:xfrm>
            <a:off x="3244097" y="128475"/>
            <a:ext cx="5153975" cy="1200329"/>
          </a:xfrm>
          <a:prstGeom prst="rect">
            <a:avLst/>
          </a:prstGeom>
          <a:noFill/>
        </p:spPr>
        <p:txBody>
          <a:bodyPr wrap="none" rtlCol="0">
            <a:spAutoFit/>
          </a:bodyPr>
          <a:lstStyle/>
          <a:p>
            <a:r>
              <a:rPr lang="en-US" sz="7200" dirty="0"/>
              <a:t>Soil #4: Good</a:t>
            </a:r>
          </a:p>
        </p:txBody>
      </p:sp>
    </p:spTree>
    <p:extLst>
      <p:ext uri="{BB962C8B-B14F-4D97-AF65-F5344CB8AC3E}">
        <p14:creationId xmlns:p14="http://schemas.microsoft.com/office/powerpoint/2010/main" val="28049296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B6F5D4-8032-9FF4-18C6-6E6B57B9805A}"/>
              </a:ext>
            </a:extLst>
          </p:cNvPr>
          <p:cNvSpPr>
            <a:spLocks noGrp="1"/>
          </p:cNvSpPr>
          <p:nvPr>
            <p:ph type="title"/>
          </p:nvPr>
        </p:nvSpPr>
        <p:spPr>
          <a:xfrm>
            <a:off x="838200" y="365125"/>
            <a:ext cx="10515600" cy="6086475"/>
          </a:xfrm>
        </p:spPr>
        <p:txBody>
          <a:bodyPr>
            <a:normAutofit/>
          </a:bodyPr>
          <a:lstStyle/>
          <a:p>
            <a:pPr algn="ctr"/>
            <a:r>
              <a:rPr lang="en-US" sz="8000" dirty="0">
                <a:latin typeface="Times New Roman" panose="02020603050405020304" pitchFamily="18" charset="0"/>
                <a:cs typeface="Times New Roman" panose="02020603050405020304" pitchFamily="18" charset="0"/>
              </a:rPr>
              <a:t>“He who has ears to hear, let him hear!”</a:t>
            </a:r>
          </a:p>
        </p:txBody>
      </p:sp>
    </p:spTree>
    <p:extLst>
      <p:ext uri="{BB962C8B-B14F-4D97-AF65-F5344CB8AC3E}">
        <p14:creationId xmlns:p14="http://schemas.microsoft.com/office/powerpoint/2010/main" val="313716398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46</TotalTime>
  <Words>591</Words>
  <Application>Microsoft Office PowerPoint</Application>
  <PresentationFormat>Widescreen</PresentationFormat>
  <Paragraphs>33</Paragraphs>
  <Slides>20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Arial</vt:lpstr>
      <vt:lpstr>Calibri</vt:lpstr>
      <vt:lpstr>Calibri Light</vt:lpstr>
      <vt:lpstr>Times New Roman</vt:lpstr>
      <vt:lpstr>Office Theme</vt:lpstr>
      <vt:lpstr>PowerPoint Presentation</vt:lpstr>
      <vt:lpstr>Deuteronomy 6:4-5</vt:lpstr>
      <vt:lpstr>1 Samuel 15:22</vt:lpstr>
      <vt:lpstr>Matthew 17:5</vt:lpstr>
      <vt:lpstr>Luke 8:4-5</vt:lpstr>
      <vt:lpstr>Luke 8:6-7</vt:lpstr>
      <vt:lpstr>Luke 8:8</vt:lpstr>
      <vt:lpstr>Luke 8:9-10</vt:lpstr>
      <vt:lpstr>Luke 8:11-12</vt:lpstr>
      <vt:lpstr>Luke 8:13</vt:lpstr>
      <vt:lpstr>Luke 8:14</vt:lpstr>
      <vt:lpstr>Luke 8:15</vt:lpstr>
      <vt:lpstr>PowerPoint Presentation</vt:lpstr>
      <vt:lpstr>Isaiah 6:9</vt:lpstr>
      <vt:lpstr>PowerPoint Presentation</vt:lpstr>
      <vt:lpstr>PowerPoint Presentation</vt:lpstr>
      <vt:lpstr>PowerPoint Presentation</vt:lpstr>
      <vt:lpstr>PowerPoint Presentation</vt:lpstr>
      <vt:lpstr>PowerPoint Presentation</vt:lpstr>
      <vt:lpstr>“He who has ears to hear, let him hear!”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Blake Hudson</dc:creator>
  <cp:lastModifiedBy>Blake Hudson</cp:lastModifiedBy>
  <cp:revision>1</cp:revision>
  <dcterms:created xsi:type="dcterms:W3CDTF">2025-09-04T17:58:03Z</dcterms:created>
  <dcterms:modified xsi:type="dcterms:W3CDTF">2025-09-04T18:44:09Z</dcterms:modified>
</cp:coreProperties>
</file>