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9" r:id="rId3"/>
  </p:sldMasterIdLst>
  <p:sldIdLst>
    <p:sldId id="279" r:id="rId4"/>
    <p:sldId id="263" r:id="rId5"/>
    <p:sldId id="257" r:id="rId6"/>
    <p:sldId id="258" r:id="rId7"/>
    <p:sldId id="259" r:id="rId8"/>
    <p:sldId id="260" r:id="rId9"/>
    <p:sldId id="265" r:id="rId10"/>
    <p:sldId id="266" r:id="rId11"/>
    <p:sldId id="267" r:id="rId12"/>
    <p:sldId id="268" r:id="rId13"/>
    <p:sldId id="269" r:id="rId14"/>
    <p:sldId id="271" r:id="rId15"/>
    <p:sldId id="273" r:id="rId16"/>
    <p:sldId id="272" r:id="rId17"/>
    <p:sldId id="274" r:id="rId18"/>
    <p:sldId id="275" r:id="rId19"/>
    <p:sldId id="276" r:id="rId20"/>
    <p:sldId id="277" r:id="rId21"/>
    <p:sldId id="27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7D28A-E272-AF02-A32B-9E7E958E646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76BE1E5-B342-17CD-EFE0-F5E1EAF690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D8281CD-1241-79DD-31DE-6AF29D17C5DF}"/>
              </a:ext>
            </a:extLst>
          </p:cNvPr>
          <p:cNvSpPr>
            <a:spLocks noGrp="1"/>
          </p:cNvSpPr>
          <p:nvPr>
            <p:ph type="dt" sz="half" idx="10"/>
          </p:nvPr>
        </p:nvSpPr>
        <p:spPr/>
        <p:txBody>
          <a:bodyPr/>
          <a:lstStyle/>
          <a:p>
            <a:fld id="{0AD8351C-9EFB-4BCC-9D1E-3A407A223A58}" type="datetimeFigureOut">
              <a:rPr lang="en-US" smtClean="0"/>
              <a:t>8/24/2025</a:t>
            </a:fld>
            <a:endParaRPr lang="en-US"/>
          </a:p>
        </p:txBody>
      </p:sp>
      <p:sp>
        <p:nvSpPr>
          <p:cNvPr id="5" name="Footer Placeholder 4">
            <a:extLst>
              <a:ext uri="{FF2B5EF4-FFF2-40B4-BE49-F238E27FC236}">
                <a16:creationId xmlns:a16="http://schemas.microsoft.com/office/drawing/2014/main" id="{876F6088-8461-D21B-24F5-ED7725575D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84B10F-FB4B-4023-7B51-970AD71B6B46}"/>
              </a:ext>
            </a:extLst>
          </p:cNvPr>
          <p:cNvSpPr>
            <a:spLocks noGrp="1"/>
          </p:cNvSpPr>
          <p:nvPr>
            <p:ph type="sldNum" sz="quarter" idx="12"/>
          </p:nvPr>
        </p:nvSpPr>
        <p:spPr/>
        <p:txBody>
          <a:bodyPr/>
          <a:lstStyle/>
          <a:p>
            <a:fld id="{BFAE8566-26CE-44E2-B1BD-792EEE0F3D33}" type="slidenum">
              <a:rPr lang="en-US" smtClean="0"/>
              <a:t>‹#›</a:t>
            </a:fld>
            <a:endParaRPr lang="en-US"/>
          </a:p>
        </p:txBody>
      </p:sp>
    </p:spTree>
    <p:extLst>
      <p:ext uri="{BB962C8B-B14F-4D97-AF65-F5344CB8AC3E}">
        <p14:creationId xmlns:p14="http://schemas.microsoft.com/office/powerpoint/2010/main" val="2997403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56035-64E4-D6B4-FBAD-A66F45C5AC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5EA41C-A0B7-7D0E-6C2E-355AFAF857D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40241E-A31B-8470-15FC-1E33416F8AD0}"/>
              </a:ext>
            </a:extLst>
          </p:cNvPr>
          <p:cNvSpPr>
            <a:spLocks noGrp="1"/>
          </p:cNvSpPr>
          <p:nvPr>
            <p:ph type="dt" sz="half" idx="10"/>
          </p:nvPr>
        </p:nvSpPr>
        <p:spPr/>
        <p:txBody>
          <a:bodyPr/>
          <a:lstStyle/>
          <a:p>
            <a:fld id="{0AD8351C-9EFB-4BCC-9D1E-3A407A223A58}" type="datetimeFigureOut">
              <a:rPr lang="en-US" smtClean="0"/>
              <a:t>8/24/2025</a:t>
            </a:fld>
            <a:endParaRPr lang="en-US"/>
          </a:p>
        </p:txBody>
      </p:sp>
      <p:sp>
        <p:nvSpPr>
          <p:cNvPr id="5" name="Footer Placeholder 4">
            <a:extLst>
              <a:ext uri="{FF2B5EF4-FFF2-40B4-BE49-F238E27FC236}">
                <a16:creationId xmlns:a16="http://schemas.microsoft.com/office/drawing/2014/main" id="{2ADE938C-3513-E7C4-ECCC-01C2226A17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E6F562-90B0-E32B-9A11-D1FF94E034EB}"/>
              </a:ext>
            </a:extLst>
          </p:cNvPr>
          <p:cNvSpPr>
            <a:spLocks noGrp="1"/>
          </p:cNvSpPr>
          <p:nvPr>
            <p:ph type="sldNum" sz="quarter" idx="12"/>
          </p:nvPr>
        </p:nvSpPr>
        <p:spPr/>
        <p:txBody>
          <a:bodyPr/>
          <a:lstStyle/>
          <a:p>
            <a:fld id="{BFAE8566-26CE-44E2-B1BD-792EEE0F3D33}" type="slidenum">
              <a:rPr lang="en-US" smtClean="0"/>
              <a:t>‹#›</a:t>
            </a:fld>
            <a:endParaRPr lang="en-US"/>
          </a:p>
        </p:txBody>
      </p:sp>
    </p:spTree>
    <p:extLst>
      <p:ext uri="{BB962C8B-B14F-4D97-AF65-F5344CB8AC3E}">
        <p14:creationId xmlns:p14="http://schemas.microsoft.com/office/powerpoint/2010/main" val="619417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7ABC-B693-C403-6C0B-652FBBCDCD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C5F2F17-2836-C396-0E5C-B7E6EC4C98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D9B5B58-656F-DA81-27EB-0034A7725060}"/>
              </a:ext>
            </a:extLst>
          </p:cNvPr>
          <p:cNvSpPr>
            <a:spLocks noGrp="1"/>
          </p:cNvSpPr>
          <p:nvPr>
            <p:ph type="dt" sz="half" idx="10"/>
          </p:nvPr>
        </p:nvSpPr>
        <p:spPr/>
        <p:txBody>
          <a:bodyPr/>
          <a:lstStyle/>
          <a:p>
            <a:fld id="{0AD8351C-9EFB-4BCC-9D1E-3A407A223A58}" type="datetimeFigureOut">
              <a:rPr lang="en-US" smtClean="0"/>
              <a:t>8/24/2025</a:t>
            </a:fld>
            <a:endParaRPr lang="en-US"/>
          </a:p>
        </p:txBody>
      </p:sp>
      <p:sp>
        <p:nvSpPr>
          <p:cNvPr id="5" name="Footer Placeholder 4">
            <a:extLst>
              <a:ext uri="{FF2B5EF4-FFF2-40B4-BE49-F238E27FC236}">
                <a16:creationId xmlns:a16="http://schemas.microsoft.com/office/drawing/2014/main" id="{C5D6A30C-B0BA-0249-238B-51D67BDC67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5902CA-C9D0-34B2-4F8D-5742E8AABCC7}"/>
              </a:ext>
            </a:extLst>
          </p:cNvPr>
          <p:cNvSpPr>
            <a:spLocks noGrp="1"/>
          </p:cNvSpPr>
          <p:nvPr>
            <p:ph type="sldNum" sz="quarter" idx="12"/>
          </p:nvPr>
        </p:nvSpPr>
        <p:spPr/>
        <p:txBody>
          <a:bodyPr/>
          <a:lstStyle/>
          <a:p>
            <a:fld id="{BFAE8566-26CE-44E2-B1BD-792EEE0F3D33}" type="slidenum">
              <a:rPr lang="en-US" smtClean="0"/>
              <a:t>‹#›</a:t>
            </a:fld>
            <a:endParaRPr lang="en-US"/>
          </a:p>
        </p:txBody>
      </p:sp>
    </p:spTree>
    <p:extLst>
      <p:ext uri="{BB962C8B-B14F-4D97-AF65-F5344CB8AC3E}">
        <p14:creationId xmlns:p14="http://schemas.microsoft.com/office/powerpoint/2010/main" val="1979195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60768-FE61-43EA-2A92-36C50BC7AE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C75C06-C20B-0158-6995-B631589920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F136BA1-B109-6698-2391-0BEE200703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4C5236-FFE4-933A-4455-47297521FFCC}"/>
              </a:ext>
            </a:extLst>
          </p:cNvPr>
          <p:cNvSpPr>
            <a:spLocks noGrp="1"/>
          </p:cNvSpPr>
          <p:nvPr>
            <p:ph type="dt" sz="half" idx="10"/>
          </p:nvPr>
        </p:nvSpPr>
        <p:spPr/>
        <p:txBody>
          <a:bodyPr/>
          <a:lstStyle/>
          <a:p>
            <a:fld id="{0AD8351C-9EFB-4BCC-9D1E-3A407A223A58}" type="datetimeFigureOut">
              <a:rPr lang="en-US" smtClean="0"/>
              <a:t>8/24/2025</a:t>
            </a:fld>
            <a:endParaRPr lang="en-US"/>
          </a:p>
        </p:txBody>
      </p:sp>
      <p:sp>
        <p:nvSpPr>
          <p:cNvPr id="6" name="Footer Placeholder 5">
            <a:extLst>
              <a:ext uri="{FF2B5EF4-FFF2-40B4-BE49-F238E27FC236}">
                <a16:creationId xmlns:a16="http://schemas.microsoft.com/office/drawing/2014/main" id="{B7A47D2A-AE5F-52B7-75EF-DF96128A92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F56923-9E71-A3D7-F1CD-A536DF9D5A19}"/>
              </a:ext>
            </a:extLst>
          </p:cNvPr>
          <p:cNvSpPr>
            <a:spLocks noGrp="1"/>
          </p:cNvSpPr>
          <p:nvPr>
            <p:ph type="sldNum" sz="quarter" idx="12"/>
          </p:nvPr>
        </p:nvSpPr>
        <p:spPr/>
        <p:txBody>
          <a:bodyPr/>
          <a:lstStyle/>
          <a:p>
            <a:fld id="{BFAE8566-26CE-44E2-B1BD-792EEE0F3D33}" type="slidenum">
              <a:rPr lang="en-US" smtClean="0"/>
              <a:t>‹#›</a:t>
            </a:fld>
            <a:endParaRPr lang="en-US"/>
          </a:p>
        </p:txBody>
      </p:sp>
    </p:spTree>
    <p:extLst>
      <p:ext uri="{BB962C8B-B14F-4D97-AF65-F5344CB8AC3E}">
        <p14:creationId xmlns:p14="http://schemas.microsoft.com/office/powerpoint/2010/main" val="3063788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811E6-4B3A-00E8-943B-AD72D44332E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BFA9125-A650-9C9E-550F-2013382F48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6E7DD5-3F1F-8F83-CE09-14E5864F108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EFD887A-03EB-D3F9-4C3F-B94CD23124D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7FE519C-8C66-553E-3C62-EAB7EA5815C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9B0026F-40C5-B932-8622-D85A99C67772}"/>
              </a:ext>
            </a:extLst>
          </p:cNvPr>
          <p:cNvSpPr>
            <a:spLocks noGrp="1"/>
          </p:cNvSpPr>
          <p:nvPr>
            <p:ph type="dt" sz="half" idx="10"/>
          </p:nvPr>
        </p:nvSpPr>
        <p:spPr/>
        <p:txBody>
          <a:bodyPr/>
          <a:lstStyle/>
          <a:p>
            <a:fld id="{0AD8351C-9EFB-4BCC-9D1E-3A407A223A58}" type="datetimeFigureOut">
              <a:rPr lang="en-US" smtClean="0"/>
              <a:t>8/24/2025</a:t>
            </a:fld>
            <a:endParaRPr lang="en-US"/>
          </a:p>
        </p:txBody>
      </p:sp>
      <p:sp>
        <p:nvSpPr>
          <p:cNvPr id="8" name="Footer Placeholder 7">
            <a:extLst>
              <a:ext uri="{FF2B5EF4-FFF2-40B4-BE49-F238E27FC236}">
                <a16:creationId xmlns:a16="http://schemas.microsoft.com/office/drawing/2014/main" id="{D6A1226B-4B4F-F4BC-46B3-FBAE92F91E6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9AFE719-C1D7-A54F-88D4-565EEDC0D9AD}"/>
              </a:ext>
            </a:extLst>
          </p:cNvPr>
          <p:cNvSpPr>
            <a:spLocks noGrp="1"/>
          </p:cNvSpPr>
          <p:nvPr>
            <p:ph type="sldNum" sz="quarter" idx="12"/>
          </p:nvPr>
        </p:nvSpPr>
        <p:spPr/>
        <p:txBody>
          <a:bodyPr/>
          <a:lstStyle/>
          <a:p>
            <a:fld id="{BFAE8566-26CE-44E2-B1BD-792EEE0F3D33}" type="slidenum">
              <a:rPr lang="en-US" smtClean="0"/>
              <a:t>‹#›</a:t>
            </a:fld>
            <a:endParaRPr lang="en-US"/>
          </a:p>
        </p:txBody>
      </p:sp>
    </p:spTree>
    <p:extLst>
      <p:ext uri="{BB962C8B-B14F-4D97-AF65-F5344CB8AC3E}">
        <p14:creationId xmlns:p14="http://schemas.microsoft.com/office/powerpoint/2010/main" val="3225657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EE78D-6DDA-3CA6-06EC-51EB660BD37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DA2AA50-21E3-61BD-F49A-B64869E0E579}"/>
              </a:ext>
            </a:extLst>
          </p:cNvPr>
          <p:cNvSpPr>
            <a:spLocks noGrp="1"/>
          </p:cNvSpPr>
          <p:nvPr>
            <p:ph type="dt" sz="half" idx="10"/>
          </p:nvPr>
        </p:nvSpPr>
        <p:spPr/>
        <p:txBody>
          <a:bodyPr/>
          <a:lstStyle/>
          <a:p>
            <a:fld id="{0AD8351C-9EFB-4BCC-9D1E-3A407A223A58}" type="datetimeFigureOut">
              <a:rPr lang="en-US" smtClean="0"/>
              <a:t>8/24/2025</a:t>
            </a:fld>
            <a:endParaRPr lang="en-US"/>
          </a:p>
        </p:txBody>
      </p:sp>
      <p:sp>
        <p:nvSpPr>
          <p:cNvPr id="4" name="Footer Placeholder 3">
            <a:extLst>
              <a:ext uri="{FF2B5EF4-FFF2-40B4-BE49-F238E27FC236}">
                <a16:creationId xmlns:a16="http://schemas.microsoft.com/office/drawing/2014/main" id="{08D3A3D4-67EB-86E7-4330-5B61300D089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A28BBB4-6E9F-C164-F1B3-04EF7B314411}"/>
              </a:ext>
            </a:extLst>
          </p:cNvPr>
          <p:cNvSpPr>
            <a:spLocks noGrp="1"/>
          </p:cNvSpPr>
          <p:nvPr>
            <p:ph type="sldNum" sz="quarter" idx="12"/>
          </p:nvPr>
        </p:nvSpPr>
        <p:spPr/>
        <p:txBody>
          <a:bodyPr/>
          <a:lstStyle/>
          <a:p>
            <a:fld id="{BFAE8566-26CE-44E2-B1BD-792EEE0F3D33}" type="slidenum">
              <a:rPr lang="en-US" smtClean="0"/>
              <a:t>‹#›</a:t>
            </a:fld>
            <a:endParaRPr lang="en-US"/>
          </a:p>
        </p:txBody>
      </p:sp>
    </p:spTree>
    <p:extLst>
      <p:ext uri="{BB962C8B-B14F-4D97-AF65-F5344CB8AC3E}">
        <p14:creationId xmlns:p14="http://schemas.microsoft.com/office/powerpoint/2010/main" val="19579366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E07E87B-F651-243A-BC4A-38B2B1FCD004}"/>
              </a:ext>
            </a:extLst>
          </p:cNvPr>
          <p:cNvSpPr>
            <a:spLocks noGrp="1"/>
          </p:cNvSpPr>
          <p:nvPr>
            <p:ph type="dt" sz="half" idx="10"/>
          </p:nvPr>
        </p:nvSpPr>
        <p:spPr/>
        <p:txBody>
          <a:bodyPr/>
          <a:lstStyle/>
          <a:p>
            <a:fld id="{0AD8351C-9EFB-4BCC-9D1E-3A407A223A58}" type="datetimeFigureOut">
              <a:rPr lang="en-US" smtClean="0"/>
              <a:t>8/24/2025</a:t>
            </a:fld>
            <a:endParaRPr lang="en-US"/>
          </a:p>
        </p:txBody>
      </p:sp>
      <p:sp>
        <p:nvSpPr>
          <p:cNvPr id="3" name="Footer Placeholder 2">
            <a:extLst>
              <a:ext uri="{FF2B5EF4-FFF2-40B4-BE49-F238E27FC236}">
                <a16:creationId xmlns:a16="http://schemas.microsoft.com/office/drawing/2014/main" id="{B05F9605-E1C2-E3F1-760C-3499A34FAD7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BE85633-59DB-7C6B-74C1-5786D460D7E8}"/>
              </a:ext>
            </a:extLst>
          </p:cNvPr>
          <p:cNvSpPr>
            <a:spLocks noGrp="1"/>
          </p:cNvSpPr>
          <p:nvPr>
            <p:ph type="sldNum" sz="quarter" idx="12"/>
          </p:nvPr>
        </p:nvSpPr>
        <p:spPr/>
        <p:txBody>
          <a:bodyPr/>
          <a:lstStyle/>
          <a:p>
            <a:fld id="{BFAE8566-26CE-44E2-B1BD-792EEE0F3D33}" type="slidenum">
              <a:rPr lang="en-US" smtClean="0"/>
              <a:t>‹#›</a:t>
            </a:fld>
            <a:endParaRPr lang="en-US"/>
          </a:p>
        </p:txBody>
      </p:sp>
    </p:spTree>
    <p:extLst>
      <p:ext uri="{BB962C8B-B14F-4D97-AF65-F5344CB8AC3E}">
        <p14:creationId xmlns:p14="http://schemas.microsoft.com/office/powerpoint/2010/main" val="1003066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5ABB6-62BD-9004-5784-B29F6F2691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6C431B7-2003-DF38-8429-1E1F3F4BD9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CCD72B5-E194-269D-98AD-E6154E546B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28F1FF-0076-B146-F007-CA2A59CFB36A}"/>
              </a:ext>
            </a:extLst>
          </p:cNvPr>
          <p:cNvSpPr>
            <a:spLocks noGrp="1"/>
          </p:cNvSpPr>
          <p:nvPr>
            <p:ph type="dt" sz="half" idx="10"/>
          </p:nvPr>
        </p:nvSpPr>
        <p:spPr/>
        <p:txBody>
          <a:bodyPr/>
          <a:lstStyle/>
          <a:p>
            <a:fld id="{0AD8351C-9EFB-4BCC-9D1E-3A407A223A58}" type="datetimeFigureOut">
              <a:rPr lang="en-US" smtClean="0"/>
              <a:t>8/24/2025</a:t>
            </a:fld>
            <a:endParaRPr lang="en-US"/>
          </a:p>
        </p:txBody>
      </p:sp>
      <p:sp>
        <p:nvSpPr>
          <p:cNvPr id="6" name="Footer Placeholder 5">
            <a:extLst>
              <a:ext uri="{FF2B5EF4-FFF2-40B4-BE49-F238E27FC236}">
                <a16:creationId xmlns:a16="http://schemas.microsoft.com/office/drawing/2014/main" id="{35C9B7DD-F6A2-B0D2-53B5-660B71C1C7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3641A2-AE62-4F96-2536-941A5888C989}"/>
              </a:ext>
            </a:extLst>
          </p:cNvPr>
          <p:cNvSpPr>
            <a:spLocks noGrp="1"/>
          </p:cNvSpPr>
          <p:nvPr>
            <p:ph type="sldNum" sz="quarter" idx="12"/>
          </p:nvPr>
        </p:nvSpPr>
        <p:spPr/>
        <p:txBody>
          <a:bodyPr/>
          <a:lstStyle/>
          <a:p>
            <a:fld id="{BFAE8566-26CE-44E2-B1BD-792EEE0F3D33}" type="slidenum">
              <a:rPr lang="en-US" smtClean="0"/>
              <a:t>‹#›</a:t>
            </a:fld>
            <a:endParaRPr lang="en-US"/>
          </a:p>
        </p:txBody>
      </p:sp>
    </p:spTree>
    <p:extLst>
      <p:ext uri="{BB962C8B-B14F-4D97-AF65-F5344CB8AC3E}">
        <p14:creationId xmlns:p14="http://schemas.microsoft.com/office/powerpoint/2010/main" val="743317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FF0A0-2D52-AFEC-5983-A37683FFAD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ABB8C5C-1A88-A841-2A12-AD4A58BBC2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B1AB5BC-F26C-41F6-54E6-D4A122C07C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4CAAA4-DD19-BE51-1FE2-AC6107600243}"/>
              </a:ext>
            </a:extLst>
          </p:cNvPr>
          <p:cNvSpPr>
            <a:spLocks noGrp="1"/>
          </p:cNvSpPr>
          <p:nvPr>
            <p:ph type="dt" sz="half" idx="10"/>
          </p:nvPr>
        </p:nvSpPr>
        <p:spPr/>
        <p:txBody>
          <a:bodyPr/>
          <a:lstStyle/>
          <a:p>
            <a:fld id="{0AD8351C-9EFB-4BCC-9D1E-3A407A223A58}" type="datetimeFigureOut">
              <a:rPr lang="en-US" smtClean="0"/>
              <a:t>8/24/2025</a:t>
            </a:fld>
            <a:endParaRPr lang="en-US"/>
          </a:p>
        </p:txBody>
      </p:sp>
      <p:sp>
        <p:nvSpPr>
          <p:cNvPr id="6" name="Footer Placeholder 5">
            <a:extLst>
              <a:ext uri="{FF2B5EF4-FFF2-40B4-BE49-F238E27FC236}">
                <a16:creationId xmlns:a16="http://schemas.microsoft.com/office/drawing/2014/main" id="{165BCCAA-77AF-C6DD-52FA-3C62451E82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26839B-E7C7-C591-A9EE-17EB5DF99D32}"/>
              </a:ext>
            </a:extLst>
          </p:cNvPr>
          <p:cNvSpPr>
            <a:spLocks noGrp="1"/>
          </p:cNvSpPr>
          <p:nvPr>
            <p:ph type="sldNum" sz="quarter" idx="12"/>
          </p:nvPr>
        </p:nvSpPr>
        <p:spPr/>
        <p:txBody>
          <a:bodyPr/>
          <a:lstStyle/>
          <a:p>
            <a:fld id="{BFAE8566-26CE-44E2-B1BD-792EEE0F3D33}" type="slidenum">
              <a:rPr lang="en-US" smtClean="0"/>
              <a:t>‹#›</a:t>
            </a:fld>
            <a:endParaRPr lang="en-US"/>
          </a:p>
        </p:txBody>
      </p:sp>
    </p:spTree>
    <p:extLst>
      <p:ext uri="{BB962C8B-B14F-4D97-AF65-F5344CB8AC3E}">
        <p14:creationId xmlns:p14="http://schemas.microsoft.com/office/powerpoint/2010/main" val="30287439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DFC27-BBDF-D170-33C1-FA4657BD688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C8497D7-DE7C-B743-4670-0C289E39A3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F28DA4-3B94-4D96-64A2-EFE172D4E75A}"/>
              </a:ext>
            </a:extLst>
          </p:cNvPr>
          <p:cNvSpPr>
            <a:spLocks noGrp="1"/>
          </p:cNvSpPr>
          <p:nvPr>
            <p:ph type="dt" sz="half" idx="10"/>
          </p:nvPr>
        </p:nvSpPr>
        <p:spPr/>
        <p:txBody>
          <a:bodyPr/>
          <a:lstStyle/>
          <a:p>
            <a:fld id="{0AD8351C-9EFB-4BCC-9D1E-3A407A223A58}" type="datetimeFigureOut">
              <a:rPr lang="en-US" smtClean="0"/>
              <a:t>8/24/2025</a:t>
            </a:fld>
            <a:endParaRPr lang="en-US"/>
          </a:p>
        </p:txBody>
      </p:sp>
      <p:sp>
        <p:nvSpPr>
          <p:cNvPr id="5" name="Footer Placeholder 4">
            <a:extLst>
              <a:ext uri="{FF2B5EF4-FFF2-40B4-BE49-F238E27FC236}">
                <a16:creationId xmlns:a16="http://schemas.microsoft.com/office/drawing/2014/main" id="{D1EE1A68-AA78-7FC9-F565-2E956120BA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0D74B6-2AB7-4A3A-CAFF-8ED36E94DDF2}"/>
              </a:ext>
            </a:extLst>
          </p:cNvPr>
          <p:cNvSpPr>
            <a:spLocks noGrp="1"/>
          </p:cNvSpPr>
          <p:nvPr>
            <p:ph type="sldNum" sz="quarter" idx="12"/>
          </p:nvPr>
        </p:nvSpPr>
        <p:spPr/>
        <p:txBody>
          <a:bodyPr/>
          <a:lstStyle/>
          <a:p>
            <a:fld id="{BFAE8566-26CE-44E2-B1BD-792EEE0F3D33}" type="slidenum">
              <a:rPr lang="en-US" smtClean="0"/>
              <a:t>‹#›</a:t>
            </a:fld>
            <a:endParaRPr lang="en-US"/>
          </a:p>
        </p:txBody>
      </p:sp>
    </p:spTree>
    <p:extLst>
      <p:ext uri="{BB962C8B-B14F-4D97-AF65-F5344CB8AC3E}">
        <p14:creationId xmlns:p14="http://schemas.microsoft.com/office/powerpoint/2010/main" val="1510212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0BDF9C8-A07F-EDEB-BDA2-FB9B6F1B6E4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91ED44-0BD5-1938-3B52-D89E185D13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3B5710-C9DE-3816-5E65-313881DD2E21}"/>
              </a:ext>
            </a:extLst>
          </p:cNvPr>
          <p:cNvSpPr>
            <a:spLocks noGrp="1"/>
          </p:cNvSpPr>
          <p:nvPr>
            <p:ph type="dt" sz="half" idx="10"/>
          </p:nvPr>
        </p:nvSpPr>
        <p:spPr/>
        <p:txBody>
          <a:bodyPr/>
          <a:lstStyle/>
          <a:p>
            <a:fld id="{0AD8351C-9EFB-4BCC-9D1E-3A407A223A58}" type="datetimeFigureOut">
              <a:rPr lang="en-US" smtClean="0"/>
              <a:t>8/24/2025</a:t>
            </a:fld>
            <a:endParaRPr lang="en-US"/>
          </a:p>
        </p:txBody>
      </p:sp>
      <p:sp>
        <p:nvSpPr>
          <p:cNvPr id="5" name="Footer Placeholder 4">
            <a:extLst>
              <a:ext uri="{FF2B5EF4-FFF2-40B4-BE49-F238E27FC236}">
                <a16:creationId xmlns:a16="http://schemas.microsoft.com/office/drawing/2014/main" id="{93BA6D45-D57A-F093-66D2-6DDCDFCD2E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864FDB-4560-EA0D-FBD8-B7C611F58269}"/>
              </a:ext>
            </a:extLst>
          </p:cNvPr>
          <p:cNvSpPr>
            <a:spLocks noGrp="1"/>
          </p:cNvSpPr>
          <p:nvPr>
            <p:ph type="sldNum" sz="quarter" idx="12"/>
          </p:nvPr>
        </p:nvSpPr>
        <p:spPr/>
        <p:txBody>
          <a:bodyPr/>
          <a:lstStyle/>
          <a:p>
            <a:fld id="{BFAE8566-26CE-44E2-B1BD-792EEE0F3D33}" type="slidenum">
              <a:rPr lang="en-US" smtClean="0"/>
              <a:t>‹#›</a:t>
            </a:fld>
            <a:endParaRPr lang="en-US"/>
          </a:p>
        </p:txBody>
      </p:sp>
    </p:spTree>
    <p:extLst>
      <p:ext uri="{BB962C8B-B14F-4D97-AF65-F5344CB8AC3E}">
        <p14:creationId xmlns:p14="http://schemas.microsoft.com/office/powerpoint/2010/main" val="17189151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1">
    <p:bg>
      <p:bgPr>
        <a:blipFill rotWithShape="1">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66423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ext Placeholder 3"/>
          <p:cNvSpPr>
            <a:spLocks noGrp="1"/>
          </p:cNvSpPr>
          <p:nvPr>
            <p:ph type="body" sz="quarter" idx="11" hasCustomPrompt="1"/>
          </p:nvPr>
        </p:nvSpPr>
        <p:spPr>
          <a:xfrm>
            <a:off x="5048270" y="4831136"/>
            <a:ext cx="2124577" cy="344312"/>
          </a:xfrm>
        </p:spPr>
        <p:txBody>
          <a:bodyPr>
            <a:noAutofit/>
          </a:bodyPr>
          <a:lstStyle>
            <a:lvl1pPr>
              <a:defRPr sz="1867"/>
            </a:lvl1pPr>
          </a:lstStyle>
          <a:p>
            <a:pPr lvl="0"/>
            <a:r>
              <a:rPr lang="en-US" dirty="0"/>
              <a:t>Add Your Subtitle</a:t>
            </a:r>
          </a:p>
        </p:txBody>
      </p:sp>
    </p:spTree>
    <p:extLst>
      <p:ext uri="{BB962C8B-B14F-4D97-AF65-F5344CB8AC3E}">
        <p14:creationId xmlns:p14="http://schemas.microsoft.com/office/powerpoint/2010/main" val="27324540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3">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5048270" y="4831136"/>
            <a:ext cx="2124577" cy="344312"/>
          </a:xfrm>
        </p:spPr>
        <p:txBody>
          <a:bodyPr>
            <a:noAutofit/>
          </a:bodyPr>
          <a:lstStyle>
            <a:lvl1pPr>
              <a:defRPr sz="1867"/>
            </a:lvl1pPr>
          </a:lstStyle>
          <a:p>
            <a:pPr lvl="0"/>
            <a:r>
              <a:rPr lang="en-US" dirty="0"/>
              <a:t>Add Your Subtitle</a:t>
            </a:r>
          </a:p>
        </p:txBody>
      </p:sp>
      <p:sp>
        <p:nvSpPr>
          <p:cNvPr id="5" name="Title 1"/>
          <p:cNvSpPr>
            <a:spLocks noGrp="1"/>
          </p:cNvSpPr>
          <p:nvPr>
            <p:ph type="title" hasCustomPrompt="1"/>
          </p:nvPr>
        </p:nvSpPr>
        <p:spPr>
          <a:xfrm>
            <a:off x="5165425" y="1842289"/>
            <a:ext cx="1927716" cy="2907195"/>
          </a:xfrm>
        </p:spPr>
        <p:txBody>
          <a:bodyPr/>
          <a:lstStyle/>
          <a:p>
            <a:r>
              <a:rPr lang="en-US" dirty="0"/>
              <a:t>Add Your Title</a:t>
            </a:r>
          </a:p>
        </p:txBody>
      </p:sp>
    </p:spTree>
    <p:extLst>
      <p:ext uri="{BB962C8B-B14F-4D97-AF65-F5344CB8AC3E}">
        <p14:creationId xmlns:p14="http://schemas.microsoft.com/office/powerpoint/2010/main" val="30804230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1">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hasCustomPrompt="1"/>
          </p:nvPr>
        </p:nvSpPr>
        <p:spPr>
          <a:xfrm>
            <a:off x="2683889" y="330121"/>
            <a:ext cx="9159312" cy="6304248"/>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Tree>
    <p:extLst>
      <p:ext uri="{BB962C8B-B14F-4D97-AF65-F5344CB8AC3E}">
        <p14:creationId xmlns:p14="http://schemas.microsoft.com/office/powerpoint/2010/main" val="33238917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 Placeholder 6"/>
          <p:cNvSpPr>
            <a:spLocks noGrp="1"/>
          </p:cNvSpPr>
          <p:nvPr>
            <p:ph type="body" sz="quarter" idx="10" hasCustomPrompt="1"/>
          </p:nvPr>
        </p:nvSpPr>
        <p:spPr>
          <a:xfrm>
            <a:off x="2683889" y="330121"/>
            <a:ext cx="9159312" cy="6304248"/>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Tree>
    <p:extLst>
      <p:ext uri="{BB962C8B-B14F-4D97-AF65-F5344CB8AC3E}">
        <p14:creationId xmlns:p14="http://schemas.microsoft.com/office/powerpoint/2010/main" val="14468357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3">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ext Placeholder 6"/>
          <p:cNvSpPr>
            <a:spLocks noGrp="1"/>
          </p:cNvSpPr>
          <p:nvPr>
            <p:ph type="body" sz="quarter" idx="10" hasCustomPrompt="1"/>
          </p:nvPr>
        </p:nvSpPr>
        <p:spPr>
          <a:xfrm>
            <a:off x="2683889" y="330121"/>
            <a:ext cx="9159312" cy="6304248"/>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
        <p:nvSpPr>
          <p:cNvPr id="6" name="Title 1"/>
          <p:cNvSpPr>
            <a:spLocks noGrp="1"/>
          </p:cNvSpPr>
          <p:nvPr>
            <p:ph type="title" hasCustomPrompt="1"/>
          </p:nvPr>
        </p:nvSpPr>
        <p:spPr>
          <a:xfrm>
            <a:off x="376875" y="1961400"/>
            <a:ext cx="1983620" cy="2851979"/>
          </a:xfrm>
        </p:spPr>
        <p:txBody>
          <a:bodyPr>
            <a:normAutofit/>
          </a:bodyPr>
          <a:lstStyle>
            <a:lvl1pPr>
              <a:defRPr sz="2133"/>
            </a:lvl1pPr>
          </a:lstStyle>
          <a:p>
            <a:r>
              <a:rPr lang="en-US" dirty="0"/>
              <a:t>Add Your Title</a:t>
            </a:r>
          </a:p>
        </p:txBody>
      </p:sp>
    </p:spTree>
    <p:extLst>
      <p:ext uri="{BB962C8B-B14F-4D97-AF65-F5344CB8AC3E}">
        <p14:creationId xmlns:p14="http://schemas.microsoft.com/office/powerpoint/2010/main" val="23657380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cripture">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702315" y="561830"/>
            <a:ext cx="10880084" cy="4486813"/>
          </a:xfrm>
        </p:spPr>
        <p:txBody>
          <a:bodyPr anchor="ctr"/>
          <a:lstStyle>
            <a:lvl1pPr marL="0" indent="0">
              <a:buFont typeface="Arial"/>
              <a:buNone/>
              <a:defRPr/>
            </a:lvl1pPr>
            <a:lvl2pPr marL="609585" indent="0">
              <a:buNone/>
              <a:defRPr/>
            </a:lvl2pPr>
            <a:lvl3pPr marL="1219170" indent="0">
              <a:buFont typeface="Arial"/>
              <a:buNone/>
              <a:defRPr/>
            </a:lvl3pPr>
            <a:lvl4pPr marL="1828754" indent="0">
              <a:buFont typeface="Arial"/>
              <a:buNone/>
              <a:defRPr/>
            </a:lvl4pPr>
            <a:lvl5pPr marL="2438339" indent="0">
              <a:buFont typeface="Arial"/>
              <a:buNone/>
              <a:defRPr/>
            </a:lvl5pPr>
          </a:lstStyle>
          <a:p>
            <a:pPr lvl="0"/>
            <a:r>
              <a:rPr lang="en-US" dirty="0"/>
              <a:t>Add Your Scripture Here</a:t>
            </a:r>
          </a:p>
        </p:txBody>
      </p:sp>
      <p:sp>
        <p:nvSpPr>
          <p:cNvPr id="10" name="Text Placeholder 9"/>
          <p:cNvSpPr>
            <a:spLocks noGrp="1"/>
          </p:cNvSpPr>
          <p:nvPr>
            <p:ph type="body" sz="quarter" idx="14" hasCustomPrompt="1"/>
          </p:nvPr>
        </p:nvSpPr>
        <p:spPr>
          <a:xfrm>
            <a:off x="702733" y="5361518"/>
            <a:ext cx="10879667" cy="990253"/>
          </a:xfrm>
        </p:spPr>
        <p:txBody>
          <a:bodyPr>
            <a:normAutofit/>
          </a:bodyPr>
          <a:lstStyle>
            <a:lvl1pPr>
              <a:defRPr sz="1867" baseline="0"/>
            </a:lvl1pPr>
          </a:lstStyle>
          <a:p>
            <a:pPr lvl="0"/>
            <a:r>
              <a:rPr lang="en-US" dirty="0"/>
              <a:t>Add Verse Here</a:t>
            </a:r>
          </a:p>
        </p:txBody>
      </p:sp>
    </p:spTree>
    <p:extLst>
      <p:ext uri="{BB962C8B-B14F-4D97-AF65-F5344CB8AC3E}">
        <p14:creationId xmlns:p14="http://schemas.microsoft.com/office/powerpoint/2010/main" val="4412123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ackground">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702315" y="561829"/>
            <a:ext cx="10880084" cy="5805547"/>
          </a:xfrm>
        </p:spPr>
        <p:txBody>
          <a:bodyPr anchor="ctr"/>
          <a:lstStyle>
            <a:lvl1pPr marL="0" indent="0">
              <a:buFont typeface="Arial"/>
              <a:buNone/>
              <a:defRPr/>
            </a:lvl1pPr>
            <a:lvl2pPr marL="609585" indent="0">
              <a:buNone/>
              <a:defRPr/>
            </a:lvl2pPr>
            <a:lvl3pPr marL="1219170" indent="0">
              <a:buFont typeface="Arial"/>
              <a:buNone/>
              <a:defRPr/>
            </a:lvl3pPr>
            <a:lvl4pPr marL="1828754" indent="0">
              <a:buFont typeface="Arial"/>
              <a:buNone/>
              <a:defRPr/>
            </a:lvl4pPr>
            <a:lvl5pPr marL="2438339" indent="0">
              <a:buFont typeface="Arial"/>
              <a:buNone/>
              <a:defRPr/>
            </a:lvl5pPr>
          </a:lstStyle>
          <a:p>
            <a:pPr lvl="0"/>
            <a:r>
              <a:rPr lang="en-US" dirty="0"/>
              <a:t>Add Your Text Here</a:t>
            </a:r>
          </a:p>
        </p:txBody>
      </p:sp>
    </p:spTree>
    <p:extLst>
      <p:ext uri="{BB962C8B-B14F-4D97-AF65-F5344CB8AC3E}">
        <p14:creationId xmlns:p14="http://schemas.microsoft.com/office/powerpoint/2010/main" val="4553545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1">
    <p:bg>
      <p:bgPr>
        <a:blipFill rotWithShape="1">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567387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ext Placeholder 3"/>
          <p:cNvSpPr>
            <a:spLocks noGrp="1"/>
          </p:cNvSpPr>
          <p:nvPr>
            <p:ph type="body" sz="quarter" idx="11" hasCustomPrompt="1"/>
          </p:nvPr>
        </p:nvSpPr>
        <p:spPr>
          <a:xfrm>
            <a:off x="4608891" y="4027715"/>
            <a:ext cx="2999015" cy="241900"/>
          </a:xfrm>
        </p:spPr>
        <p:txBody>
          <a:bodyPr anchor="ctr">
            <a:noAutofit/>
          </a:bodyPr>
          <a:lstStyle>
            <a:lvl1pPr>
              <a:defRPr sz="1600"/>
            </a:lvl1pPr>
          </a:lstStyle>
          <a:p>
            <a:pPr lvl="0"/>
            <a:r>
              <a:rPr lang="en-US" dirty="0"/>
              <a:t>Add Your Subtitle</a:t>
            </a:r>
          </a:p>
        </p:txBody>
      </p:sp>
    </p:spTree>
    <p:extLst>
      <p:ext uri="{BB962C8B-B14F-4D97-AF65-F5344CB8AC3E}">
        <p14:creationId xmlns:p14="http://schemas.microsoft.com/office/powerpoint/2010/main" val="23229059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3">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4608891" y="4027715"/>
            <a:ext cx="2999015" cy="241900"/>
          </a:xfrm>
        </p:spPr>
        <p:txBody>
          <a:bodyPr anchor="ctr">
            <a:noAutofit/>
          </a:bodyPr>
          <a:lstStyle>
            <a:lvl1pPr>
              <a:defRPr sz="1600"/>
            </a:lvl1pPr>
          </a:lstStyle>
          <a:p>
            <a:pPr lvl="0"/>
            <a:r>
              <a:rPr lang="en-US" dirty="0"/>
              <a:t>Add Your Subtitle</a:t>
            </a:r>
          </a:p>
        </p:txBody>
      </p:sp>
      <p:sp>
        <p:nvSpPr>
          <p:cNvPr id="5" name="Title 1"/>
          <p:cNvSpPr>
            <a:spLocks noGrp="1"/>
          </p:cNvSpPr>
          <p:nvPr>
            <p:ph type="title" hasCustomPrompt="1"/>
          </p:nvPr>
        </p:nvSpPr>
        <p:spPr>
          <a:xfrm>
            <a:off x="3626817" y="2310190"/>
            <a:ext cx="4936611" cy="1499809"/>
          </a:xfrm>
        </p:spPr>
        <p:txBody>
          <a:bodyPr/>
          <a:lstStyle/>
          <a:p>
            <a:r>
              <a:rPr lang="en-US" dirty="0"/>
              <a:t>Add Your Title</a:t>
            </a:r>
          </a:p>
        </p:txBody>
      </p:sp>
    </p:spTree>
    <p:extLst>
      <p:ext uri="{BB962C8B-B14F-4D97-AF65-F5344CB8AC3E}">
        <p14:creationId xmlns:p14="http://schemas.microsoft.com/office/powerpoint/2010/main" val="19366856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1">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hasCustomPrompt="1"/>
          </p:nvPr>
        </p:nvSpPr>
        <p:spPr>
          <a:xfrm>
            <a:off x="3459239" y="483809"/>
            <a:ext cx="8114277" cy="5891592"/>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Tree>
    <p:extLst>
      <p:ext uri="{BB962C8B-B14F-4D97-AF65-F5344CB8AC3E}">
        <p14:creationId xmlns:p14="http://schemas.microsoft.com/office/powerpoint/2010/main" val="22958502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 Placeholder 6"/>
          <p:cNvSpPr>
            <a:spLocks noGrp="1"/>
          </p:cNvSpPr>
          <p:nvPr>
            <p:ph type="body" sz="quarter" idx="10" hasCustomPrompt="1"/>
          </p:nvPr>
        </p:nvSpPr>
        <p:spPr>
          <a:xfrm>
            <a:off x="3459239" y="483809"/>
            <a:ext cx="8114277" cy="5891592"/>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Tree>
    <p:extLst>
      <p:ext uri="{BB962C8B-B14F-4D97-AF65-F5344CB8AC3E}">
        <p14:creationId xmlns:p14="http://schemas.microsoft.com/office/powerpoint/2010/main" val="19813109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3">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ext Placeholder 6"/>
          <p:cNvSpPr>
            <a:spLocks noGrp="1"/>
          </p:cNvSpPr>
          <p:nvPr>
            <p:ph type="body" sz="quarter" idx="10" hasCustomPrompt="1"/>
          </p:nvPr>
        </p:nvSpPr>
        <p:spPr>
          <a:xfrm>
            <a:off x="3459239" y="483809"/>
            <a:ext cx="8114277" cy="5891592"/>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
        <p:nvSpPr>
          <p:cNvPr id="6" name="Title 1"/>
          <p:cNvSpPr>
            <a:spLocks noGrp="1"/>
          </p:cNvSpPr>
          <p:nvPr>
            <p:ph type="title" hasCustomPrompt="1"/>
          </p:nvPr>
        </p:nvSpPr>
        <p:spPr>
          <a:xfrm>
            <a:off x="411237" y="5321905"/>
            <a:ext cx="2769811" cy="858761"/>
          </a:xfrm>
        </p:spPr>
        <p:txBody>
          <a:bodyPr>
            <a:normAutofit/>
          </a:bodyPr>
          <a:lstStyle>
            <a:lvl1pPr>
              <a:defRPr sz="2133"/>
            </a:lvl1pPr>
          </a:lstStyle>
          <a:p>
            <a:r>
              <a:rPr lang="en-US" dirty="0"/>
              <a:t>Add Your Title</a:t>
            </a:r>
          </a:p>
        </p:txBody>
      </p:sp>
    </p:spTree>
    <p:extLst>
      <p:ext uri="{BB962C8B-B14F-4D97-AF65-F5344CB8AC3E}">
        <p14:creationId xmlns:p14="http://schemas.microsoft.com/office/powerpoint/2010/main" val="1668411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cripture">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1060332" y="561830"/>
            <a:ext cx="10164051" cy="4486813"/>
          </a:xfrm>
        </p:spPr>
        <p:txBody>
          <a:bodyPr anchor="ctr"/>
          <a:lstStyle>
            <a:lvl1pPr marL="0" indent="0">
              <a:buFont typeface="Arial"/>
              <a:buNone/>
              <a:defRPr/>
            </a:lvl1pPr>
            <a:lvl2pPr marL="609585" indent="0">
              <a:buNone/>
              <a:defRPr/>
            </a:lvl2pPr>
            <a:lvl3pPr marL="1219170" indent="0">
              <a:buFont typeface="Arial"/>
              <a:buNone/>
              <a:defRPr/>
            </a:lvl3pPr>
            <a:lvl4pPr marL="1828754" indent="0">
              <a:buFont typeface="Arial"/>
              <a:buNone/>
              <a:defRPr/>
            </a:lvl4pPr>
            <a:lvl5pPr marL="2438339" indent="0">
              <a:buFont typeface="Arial"/>
              <a:buNone/>
              <a:defRPr/>
            </a:lvl5pPr>
          </a:lstStyle>
          <a:p>
            <a:pPr lvl="0"/>
            <a:r>
              <a:rPr lang="en-US" dirty="0"/>
              <a:t>Add Your Scripture Here</a:t>
            </a:r>
          </a:p>
        </p:txBody>
      </p:sp>
      <p:sp>
        <p:nvSpPr>
          <p:cNvPr id="10" name="Text Placeholder 9"/>
          <p:cNvSpPr>
            <a:spLocks noGrp="1"/>
          </p:cNvSpPr>
          <p:nvPr>
            <p:ph type="body" sz="quarter" idx="14" hasCustomPrompt="1"/>
          </p:nvPr>
        </p:nvSpPr>
        <p:spPr>
          <a:xfrm>
            <a:off x="1060737" y="5361518"/>
            <a:ext cx="10163659" cy="990253"/>
          </a:xfrm>
        </p:spPr>
        <p:txBody>
          <a:bodyPr>
            <a:normAutofit/>
          </a:bodyPr>
          <a:lstStyle>
            <a:lvl1pPr>
              <a:defRPr sz="1867" baseline="0"/>
            </a:lvl1pPr>
          </a:lstStyle>
          <a:p>
            <a:pPr lvl="0"/>
            <a:r>
              <a:rPr lang="en-US" dirty="0"/>
              <a:t>Add Verse Here</a:t>
            </a:r>
          </a:p>
        </p:txBody>
      </p:sp>
    </p:spTree>
    <p:extLst>
      <p:ext uri="{BB962C8B-B14F-4D97-AF65-F5344CB8AC3E}">
        <p14:creationId xmlns:p14="http://schemas.microsoft.com/office/powerpoint/2010/main" val="42456578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ackground">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1060317" y="561829"/>
            <a:ext cx="10164080" cy="5805547"/>
          </a:xfrm>
        </p:spPr>
        <p:txBody>
          <a:bodyPr anchor="ctr"/>
          <a:lstStyle>
            <a:lvl1pPr marL="0" indent="0">
              <a:buFont typeface="Arial"/>
              <a:buNone/>
              <a:defRPr/>
            </a:lvl1pPr>
            <a:lvl2pPr marL="609585" indent="0">
              <a:buNone/>
              <a:defRPr/>
            </a:lvl2pPr>
            <a:lvl3pPr marL="1219170" indent="0">
              <a:buFont typeface="Arial"/>
              <a:buNone/>
              <a:defRPr/>
            </a:lvl3pPr>
            <a:lvl4pPr marL="1828754" indent="0">
              <a:buFont typeface="Arial"/>
              <a:buNone/>
              <a:defRPr/>
            </a:lvl4pPr>
            <a:lvl5pPr marL="2438339" indent="0">
              <a:buFont typeface="Arial"/>
              <a:buNone/>
              <a:defRPr/>
            </a:lvl5pPr>
          </a:lstStyle>
          <a:p>
            <a:pPr lvl="0"/>
            <a:r>
              <a:rPr lang="en-US" dirty="0"/>
              <a:t>Add Your Text Here</a:t>
            </a:r>
          </a:p>
        </p:txBody>
      </p:sp>
    </p:spTree>
    <p:extLst>
      <p:ext uri="{BB962C8B-B14F-4D97-AF65-F5344CB8AC3E}">
        <p14:creationId xmlns:p14="http://schemas.microsoft.com/office/powerpoint/2010/main" val="19035899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1.jpg"/><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10" Type="http://schemas.openxmlformats.org/officeDocument/2006/relationships/image" Target="../media/image8.jpg"/><Relationship Id="rId4" Type="http://schemas.openxmlformats.org/officeDocument/2006/relationships/slideLayout" Target="../slideLayouts/slideLayout23.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D9F633-C1B2-7034-0FCD-79E59EF166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57F7704-EF9D-F65C-965A-02A9AF481F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E14855-A9DE-2C76-43EE-FBF1CB9D6C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D8351C-9EFB-4BCC-9D1E-3A407A223A58}" type="datetimeFigureOut">
              <a:rPr lang="en-US" smtClean="0"/>
              <a:t>8/24/2025</a:t>
            </a:fld>
            <a:endParaRPr lang="en-US"/>
          </a:p>
        </p:txBody>
      </p:sp>
      <p:sp>
        <p:nvSpPr>
          <p:cNvPr id="5" name="Footer Placeholder 4">
            <a:extLst>
              <a:ext uri="{FF2B5EF4-FFF2-40B4-BE49-F238E27FC236}">
                <a16:creationId xmlns:a16="http://schemas.microsoft.com/office/drawing/2014/main" id="{0A908191-8DDC-86B5-1BFD-C42A3A15C8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0145294-F8BE-7402-1E38-80DE8CDAC3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AE8566-26CE-44E2-B1BD-792EEE0F3D33}" type="slidenum">
              <a:rPr lang="en-US" smtClean="0"/>
              <a:t>‹#›</a:t>
            </a:fld>
            <a:endParaRPr lang="en-US"/>
          </a:p>
        </p:txBody>
      </p:sp>
    </p:spTree>
    <p:extLst>
      <p:ext uri="{BB962C8B-B14F-4D97-AF65-F5344CB8AC3E}">
        <p14:creationId xmlns:p14="http://schemas.microsoft.com/office/powerpoint/2010/main" val="35992191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10"/>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6BFECD78-3C8E-49F2-8FAB-59489D168ABB}" type="datetimeFigureOut">
              <a:rPr lang="en-US" smtClean="0"/>
              <a:t>8/24/2025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72697392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lgn="ctr" defTabSz="1219170" rtl="0" eaLnBrk="1" latinLnBrk="0" hangingPunct="1">
        <a:spcBef>
          <a:spcPct val="0"/>
        </a:spcBef>
        <a:buNone/>
        <a:defRPr sz="5867" kern="1200">
          <a:solidFill>
            <a:schemeClr val="tx1"/>
          </a:solidFill>
          <a:latin typeface="+mj-lt"/>
          <a:ea typeface="+mj-ea"/>
          <a:cs typeface="Adelle-Regular"/>
        </a:defRPr>
      </a:lvl1pPr>
    </p:titleStyle>
    <p:bodyStyle>
      <a:lvl1pPr marL="0" indent="0" algn="ctr" defTabSz="1219170" rtl="0" eaLnBrk="1" latinLnBrk="0" hangingPunct="1">
        <a:spcBef>
          <a:spcPct val="20000"/>
        </a:spcBef>
        <a:buFont typeface="Arial"/>
        <a:buNone/>
        <a:defRPr sz="4000" kern="1200">
          <a:solidFill>
            <a:schemeClr val="bg1"/>
          </a:solidFill>
          <a:latin typeface="+mn-lt"/>
          <a:ea typeface="+mn-ea"/>
          <a:cs typeface="Apple Chancery"/>
        </a:defRPr>
      </a:lvl1pPr>
      <a:lvl2pPr marL="1219170" indent="-609585" algn="ctr" defTabSz="1219170" rtl="0" eaLnBrk="1" latinLnBrk="0" hangingPunct="1">
        <a:spcBef>
          <a:spcPct val="20000"/>
        </a:spcBef>
        <a:buFont typeface="Arial"/>
        <a:buChar char="•"/>
        <a:defRPr sz="4000" kern="1200">
          <a:solidFill>
            <a:schemeClr val="bg1"/>
          </a:solidFill>
          <a:latin typeface="+mn-lt"/>
          <a:ea typeface="+mn-ea"/>
          <a:cs typeface="Apple Chancery"/>
        </a:defRPr>
      </a:lvl2pPr>
      <a:lvl3pPr marL="1219170" indent="0" algn="ctr" defTabSz="1219170" rtl="0" eaLnBrk="1" latinLnBrk="0" hangingPunct="1">
        <a:spcBef>
          <a:spcPct val="20000"/>
        </a:spcBef>
        <a:buFont typeface="Arial" pitchFamily="34" charset="0"/>
        <a:buNone/>
        <a:defRPr sz="4000" kern="1200">
          <a:solidFill>
            <a:schemeClr val="bg1"/>
          </a:solidFill>
          <a:latin typeface="+mn-lt"/>
          <a:ea typeface="+mn-ea"/>
          <a:cs typeface="Apple Chancery"/>
        </a:defRPr>
      </a:lvl3pPr>
      <a:lvl4pPr marL="1828754" indent="0" algn="ctr" defTabSz="1219170" rtl="0" eaLnBrk="1" latinLnBrk="0" hangingPunct="1">
        <a:spcBef>
          <a:spcPct val="20000"/>
        </a:spcBef>
        <a:buFont typeface="Arial" pitchFamily="34" charset="0"/>
        <a:buNone/>
        <a:defRPr sz="4000" kern="1200">
          <a:solidFill>
            <a:schemeClr val="bg1"/>
          </a:solidFill>
          <a:latin typeface="+mn-lt"/>
          <a:ea typeface="+mn-ea"/>
          <a:cs typeface="Apple Chancery"/>
        </a:defRPr>
      </a:lvl4pPr>
      <a:lvl5pPr marL="2438339" indent="0" algn="ctr" defTabSz="1219170" rtl="0" eaLnBrk="1" latinLnBrk="0" hangingPunct="1">
        <a:spcBef>
          <a:spcPct val="20000"/>
        </a:spcBef>
        <a:buFont typeface="Arial" pitchFamily="34" charset="0"/>
        <a:buNone/>
        <a:defRPr sz="4000" kern="1200">
          <a:solidFill>
            <a:schemeClr val="bg1"/>
          </a:solidFill>
          <a:latin typeface="+mn-lt"/>
          <a:ea typeface="+mn-ea"/>
          <a:cs typeface="Apple Chancery"/>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1">
          <a:blip r:embed="rId10"/>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6BFECD78-3C8E-49F2-8FAB-59489D168ABB}" type="datetimeFigureOut">
              <a:rPr lang="en-US" smtClean="0"/>
              <a:t>8/24/2025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3715028594"/>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txStyles>
    <p:titleStyle>
      <a:lvl1pPr algn="ctr" defTabSz="1219170" rtl="0" eaLnBrk="1" latinLnBrk="0" hangingPunct="1">
        <a:spcBef>
          <a:spcPct val="0"/>
        </a:spcBef>
        <a:buNone/>
        <a:defRPr sz="5867" kern="1200">
          <a:solidFill>
            <a:srgbClr val="D22C1A"/>
          </a:solidFill>
          <a:latin typeface="+mj-lt"/>
          <a:ea typeface="+mj-ea"/>
          <a:cs typeface="Adelle-Regular"/>
        </a:defRPr>
      </a:lvl1pPr>
    </p:titleStyle>
    <p:bodyStyle>
      <a:lvl1pPr marL="0" indent="0" algn="ctr" defTabSz="1219170" rtl="0" eaLnBrk="1" latinLnBrk="0" hangingPunct="1">
        <a:spcBef>
          <a:spcPct val="20000"/>
        </a:spcBef>
        <a:buFont typeface="Arial"/>
        <a:buNone/>
        <a:defRPr sz="4000" kern="1200">
          <a:solidFill>
            <a:srgbClr val="317180"/>
          </a:solidFill>
          <a:latin typeface="+mn-lt"/>
          <a:ea typeface="+mn-ea"/>
          <a:cs typeface="Apple Chancery"/>
        </a:defRPr>
      </a:lvl1pPr>
      <a:lvl2pPr marL="1219170" indent="-609585" algn="ctr" defTabSz="1219170" rtl="0" eaLnBrk="1" latinLnBrk="0" hangingPunct="1">
        <a:spcBef>
          <a:spcPct val="20000"/>
        </a:spcBef>
        <a:buFont typeface="Arial"/>
        <a:buChar char="•"/>
        <a:defRPr sz="4000" kern="1200">
          <a:solidFill>
            <a:srgbClr val="317180"/>
          </a:solidFill>
          <a:latin typeface="+mn-lt"/>
          <a:ea typeface="+mn-ea"/>
          <a:cs typeface="Apple Chancery"/>
        </a:defRPr>
      </a:lvl2pPr>
      <a:lvl3pPr marL="1219170" indent="0" algn="ctr" defTabSz="1219170" rtl="0" eaLnBrk="1" latinLnBrk="0" hangingPunct="1">
        <a:spcBef>
          <a:spcPct val="20000"/>
        </a:spcBef>
        <a:buFont typeface="Arial" pitchFamily="34" charset="0"/>
        <a:buNone/>
        <a:defRPr sz="4000" kern="1200">
          <a:solidFill>
            <a:srgbClr val="317180"/>
          </a:solidFill>
          <a:latin typeface="+mn-lt"/>
          <a:ea typeface="+mn-ea"/>
          <a:cs typeface="Apple Chancery"/>
        </a:defRPr>
      </a:lvl3pPr>
      <a:lvl4pPr marL="1828754" indent="0" algn="ctr" defTabSz="1219170" rtl="0" eaLnBrk="1" latinLnBrk="0" hangingPunct="1">
        <a:spcBef>
          <a:spcPct val="20000"/>
        </a:spcBef>
        <a:buFont typeface="Arial" pitchFamily="34" charset="0"/>
        <a:buNone/>
        <a:defRPr sz="4000" kern="1200">
          <a:solidFill>
            <a:srgbClr val="317180"/>
          </a:solidFill>
          <a:latin typeface="+mn-lt"/>
          <a:ea typeface="+mn-ea"/>
          <a:cs typeface="Apple Chancery"/>
        </a:defRPr>
      </a:lvl4pPr>
      <a:lvl5pPr marL="2438339" indent="0" algn="ctr" defTabSz="1219170" rtl="0" eaLnBrk="1" latinLnBrk="0" hangingPunct="1">
        <a:spcBef>
          <a:spcPct val="20000"/>
        </a:spcBef>
        <a:buFont typeface="Arial" pitchFamily="34" charset="0"/>
        <a:buNone/>
        <a:defRPr sz="4000" kern="1200">
          <a:solidFill>
            <a:srgbClr val="317180"/>
          </a:solidFill>
          <a:latin typeface="+mn-lt"/>
          <a:ea typeface="+mn-ea"/>
          <a:cs typeface="Apple Chancery"/>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6.xml"/><Relationship Id="rId1" Type="http://schemas.openxmlformats.org/officeDocument/2006/relationships/themeOverride" Target="../theme/themeOverride7.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hemeOverride" Target="../theme/themeOverride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sz="8000" dirty="0">
                <a:solidFill>
                  <a:schemeClr val="bg1"/>
                </a:solidFill>
              </a:rPr>
              <a:t>Philippians 2:9-11</a:t>
            </a:r>
          </a:p>
          <a:p>
            <a:r>
              <a:rPr lang="en-US" sz="6000" dirty="0">
                <a:solidFill>
                  <a:schemeClr val="bg1"/>
                </a:solidFill>
              </a:rPr>
              <a:t>The Story of Salvation #8</a:t>
            </a:r>
          </a:p>
          <a:p>
            <a:r>
              <a:rPr lang="en-US" sz="6000" dirty="0">
                <a:solidFill>
                  <a:schemeClr val="bg1"/>
                </a:solidFill>
              </a:rPr>
              <a:t>Jesus is Exalted</a:t>
            </a:r>
          </a:p>
        </p:txBody>
      </p:sp>
    </p:spTree>
    <p:extLst>
      <p:ext uri="{BB962C8B-B14F-4D97-AF65-F5344CB8AC3E}">
        <p14:creationId xmlns:p14="http://schemas.microsoft.com/office/powerpoint/2010/main" val="71724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normAutofit/>
          </a:bodyPr>
          <a:lstStyle/>
          <a:p>
            <a:r>
              <a:rPr lang="en-US" sz="4800" b="1" dirty="0"/>
              <a:t>“After making purification for sins, he sat down at the right hand of the Majesty on high, having become as much superior to angels as the name he has inherited is more excellent than theirs.” (Hebrews 1:3-4)</a:t>
            </a:r>
            <a:endParaRPr lang="en-US" sz="4800" dirty="0"/>
          </a:p>
        </p:txBody>
      </p:sp>
    </p:spTree>
    <p:extLst>
      <p:ext uri="{BB962C8B-B14F-4D97-AF65-F5344CB8AC3E}">
        <p14:creationId xmlns:p14="http://schemas.microsoft.com/office/powerpoint/2010/main" val="544258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833D9-2F89-1852-A214-8508508AD34E}"/>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Philippians 2:3-5</a:t>
            </a:r>
          </a:p>
        </p:txBody>
      </p:sp>
      <p:sp>
        <p:nvSpPr>
          <p:cNvPr id="3" name="Content Placeholder 2">
            <a:extLst>
              <a:ext uri="{FF2B5EF4-FFF2-40B4-BE49-F238E27FC236}">
                <a16:creationId xmlns:a16="http://schemas.microsoft.com/office/drawing/2014/main" id="{27F83BB9-1ADB-0AC0-8253-EBD82BA8704A}"/>
              </a:ext>
            </a:extLst>
          </p:cNvPr>
          <p:cNvSpPr>
            <a:spLocks noGrp="1"/>
          </p:cNvSpPr>
          <p:nvPr>
            <p:ph idx="1"/>
          </p:nvPr>
        </p:nvSpPr>
        <p:spPr/>
        <p:txBody>
          <a:bodyPr>
            <a:normAutofit/>
          </a:bodyPr>
          <a:lstStyle/>
          <a:p>
            <a:pPr marL="0" indent="0">
              <a:buNone/>
            </a:pPr>
            <a:r>
              <a:rPr lang="en-US" sz="4400" dirty="0"/>
              <a:t>Do nothing from selfish ambition or conceit, but in humility count others more significant than yourselves. Let each of you look not only to his own interests, but also to the interests of others. Have this mind among yourselves, which is yours in Christ Jesus,</a:t>
            </a:r>
          </a:p>
          <a:p>
            <a:pPr marL="0" indent="0">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47277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50286DF-0AD5-1E19-D831-B44DA9A96F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6D2C2C-B13D-B8C4-3193-00B9472A7E4E}"/>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Philippians 2:6-7</a:t>
            </a:r>
          </a:p>
        </p:txBody>
      </p:sp>
      <p:sp>
        <p:nvSpPr>
          <p:cNvPr id="3" name="Content Placeholder 2">
            <a:extLst>
              <a:ext uri="{FF2B5EF4-FFF2-40B4-BE49-F238E27FC236}">
                <a16:creationId xmlns:a16="http://schemas.microsoft.com/office/drawing/2014/main" id="{3EDBD9C3-8F6B-D223-576A-9C2F81279E6E}"/>
              </a:ext>
            </a:extLst>
          </p:cNvPr>
          <p:cNvSpPr>
            <a:spLocks noGrp="1"/>
          </p:cNvSpPr>
          <p:nvPr>
            <p:ph idx="1"/>
          </p:nvPr>
        </p:nvSpPr>
        <p:spPr/>
        <p:txBody>
          <a:bodyPr>
            <a:normAutofit/>
          </a:bodyPr>
          <a:lstStyle/>
          <a:p>
            <a:pPr marL="0" indent="0">
              <a:buNone/>
            </a:pPr>
            <a:r>
              <a:rPr lang="en-US" sz="4400" dirty="0"/>
              <a:t>who, though he was in the form of God, did not count equality with God a thing to be grasped, but emptied himself, by taking the form of a servant, being born in the likeness of men. </a:t>
            </a:r>
            <a:endParaRPr lang="en-US" sz="4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75021244"/>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311B382-DD09-DCCE-0F38-43202643D6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5A329F-AD35-1265-3220-474DFFB3CB79}"/>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Philippians 2:8-9</a:t>
            </a:r>
          </a:p>
        </p:txBody>
      </p:sp>
      <p:sp>
        <p:nvSpPr>
          <p:cNvPr id="3" name="Content Placeholder 2">
            <a:extLst>
              <a:ext uri="{FF2B5EF4-FFF2-40B4-BE49-F238E27FC236}">
                <a16:creationId xmlns:a16="http://schemas.microsoft.com/office/drawing/2014/main" id="{6AFD9AE5-C274-BB1D-333F-3F87F8586631}"/>
              </a:ext>
            </a:extLst>
          </p:cNvPr>
          <p:cNvSpPr>
            <a:spLocks noGrp="1"/>
          </p:cNvSpPr>
          <p:nvPr>
            <p:ph idx="1"/>
          </p:nvPr>
        </p:nvSpPr>
        <p:spPr/>
        <p:txBody>
          <a:bodyPr>
            <a:normAutofit/>
          </a:bodyPr>
          <a:lstStyle/>
          <a:p>
            <a:pPr marL="0" indent="0">
              <a:buNone/>
            </a:pPr>
            <a:r>
              <a:rPr lang="en-US" sz="4400" dirty="0"/>
              <a:t>And being found in human form, he humbled himself by becoming obedient to the point of death, even death on a cross. Therefore God has highly exalted him and bestowed on him the name that is above every name,</a:t>
            </a:r>
          </a:p>
          <a:p>
            <a:pPr marL="0" indent="0">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57221517"/>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FC605F1-0F76-1FC2-34A2-46E32B0C5D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E0B7F2-A219-D68B-65C9-209D8A7D0723}"/>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Philippians 2:10-11</a:t>
            </a:r>
          </a:p>
        </p:txBody>
      </p:sp>
      <p:sp>
        <p:nvSpPr>
          <p:cNvPr id="3" name="Content Placeholder 2">
            <a:extLst>
              <a:ext uri="{FF2B5EF4-FFF2-40B4-BE49-F238E27FC236}">
                <a16:creationId xmlns:a16="http://schemas.microsoft.com/office/drawing/2014/main" id="{3ADA3AB1-8B1A-7691-FDDA-99555B271A8C}"/>
              </a:ext>
            </a:extLst>
          </p:cNvPr>
          <p:cNvSpPr>
            <a:spLocks noGrp="1"/>
          </p:cNvSpPr>
          <p:nvPr>
            <p:ph idx="1"/>
          </p:nvPr>
        </p:nvSpPr>
        <p:spPr/>
        <p:txBody>
          <a:bodyPr>
            <a:normAutofit/>
          </a:bodyPr>
          <a:lstStyle/>
          <a:p>
            <a:pPr marL="0" indent="0">
              <a:buNone/>
            </a:pPr>
            <a:r>
              <a:rPr lang="en-US" sz="4400" dirty="0"/>
              <a:t>so that at the name of Jesus every knee should bow, in heaven and on earth and under the earth, and every tongue confess that Jesus Christ is Lord, to the glory of God the Father.</a:t>
            </a:r>
          </a:p>
          <a:p>
            <a:pPr marL="0" indent="0">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9291221"/>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D9CBC-C567-996C-A8AB-3AC9906A2F17}"/>
              </a:ext>
            </a:extLst>
          </p:cNvPr>
          <p:cNvSpPr>
            <a:spLocks noGrp="1"/>
          </p:cNvSpPr>
          <p:nvPr>
            <p:ph type="title"/>
          </p:nvPr>
        </p:nvSpPr>
        <p:spPr/>
        <p:txBody>
          <a:bodyPr>
            <a:normAutofit/>
          </a:bodyPr>
          <a:lstStyle/>
          <a:p>
            <a:r>
              <a:rPr lang="en-US" sz="6000" dirty="0">
                <a:latin typeface="+mn-lt"/>
              </a:rPr>
              <a:t>God’s Action</a:t>
            </a:r>
          </a:p>
        </p:txBody>
      </p:sp>
      <p:sp>
        <p:nvSpPr>
          <p:cNvPr id="3" name="Content Placeholder 2">
            <a:extLst>
              <a:ext uri="{FF2B5EF4-FFF2-40B4-BE49-F238E27FC236}">
                <a16:creationId xmlns:a16="http://schemas.microsoft.com/office/drawing/2014/main" id="{8A47BEA0-0680-31C3-0DCF-D9038CDCD488}"/>
              </a:ext>
            </a:extLst>
          </p:cNvPr>
          <p:cNvSpPr>
            <a:spLocks noGrp="1"/>
          </p:cNvSpPr>
          <p:nvPr>
            <p:ph idx="1"/>
          </p:nvPr>
        </p:nvSpPr>
        <p:spPr/>
        <p:txBody>
          <a:bodyPr>
            <a:normAutofit/>
          </a:bodyPr>
          <a:lstStyle/>
          <a:p>
            <a:pPr marL="514350" indent="-514350">
              <a:lnSpc>
                <a:spcPct val="200000"/>
              </a:lnSpc>
              <a:buFont typeface="+mj-lt"/>
              <a:buAutoNum type="arabicPeriod"/>
            </a:pPr>
            <a:r>
              <a:rPr lang="en-US" sz="5400" dirty="0"/>
              <a:t>Exaltation of Jesus</a:t>
            </a:r>
          </a:p>
        </p:txBody>
      </p:sp>
    </p:spTree>
    <p:extLst>
      <p:ext uri="{BB962C8B-B14F-4D97-AF65-F5344CB8AC3E}">
        <p14:creationId xmlns:p14="http://schemas.microsoft.com/office/powerpoint/2010/main" val="325534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D9413B2-33F5-B0A3-6E3D-8A2B179124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12B1A1-94F1-757F-D59B-C93445833B43}"/>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Daniel 7:13-14</a:t>
            </a:r>
          </a:p>
        </p:txBody>
      </p:sp>
      <p:sp>
        <p:nvSpPr>
          <p:cNvPr id="3" name="Content Placeholder 2">
            <a:extLst>
              <a:ext uri="{FF2B5EF4-FFF2-40B4-BE49-F238E27FC236}">
                <a16:creationId xmlns:a16="http://schemas.microsoft.com/office/drawing/2014/main" id="{8B1E63B3-E2EC-4E62-194F-4BE65D9BD9A9}"/>
              </a:ext>
            </a:extLst>
          </p:cNvPr>
          <p:cNvSpPr>
            <a:spLocks noGrp="1"/>
          </p:cNvSpPr>
          <p:nvPr>
            <p:ph idx="1"/>
          </p:nvPr>
        </p:nvSpPr>
        <p:spPr>
          <a:xfrm>
            <a:off x="838200" y="1825625"/>
            <a:ext cx="10515600" cy="4667250"/>
          </a:xfrm>
        </p:spPr>
        <p:txBody>
          <a:bodyPr>
            <a:normAutofit lnSpcReduction="10000"/>
          </a:bodyPr>
          <a:lstStyle/>
          <a:p>
            <a:pPr marL="0" indent="0">
              <a:buNone/>
            </a:pPr>
            <a:r>
              <a:rPr lang="en-US" sz="4000" dirty="0"/>
              <a:t>“I saw in the night visions, and behold, with the clouds of heaven there came </a:t>
            </a:r>
            <a:r>
              <a:rPr lang="en-US" sz="4000" b="1" dirty="0"/>
              <a:t>one like a son of man</a:t>
            </a:r>
            <a:r>
              <a:rPr lang="en-US" sz="4000" dirty="0"/>
              <a:t>, and he came to the Ancient of Days and was presented before him. And to him was given dominion and glory and a kingdom, that all peoples, nations, and languages should serve him; his dominion is an everlasting dominion, which shall not pass away, and his kingdom one that shall not be destroyed.</a:t>
            </a:r>
          </a:p>
          <a:p>
            <a:pPr marL="0" indent="0">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5288378"/>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A4CE8-B6B1-DCE9-940B-68471CD266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780BE5-9973-91E8-2082-C5E516E68283}"/>
              </a:ext>
            </a:extLst>
          </p:cNvPr>
          <p:cNvSpPr>
            <a:spLocks noGrp="1"/>
          </p:cNvSpPr>
          <p:nvPr>
            <p:ph type="title"/>
          </p:nvPr>
        </p:nvSpPr>
        <p:spPr/>
        <p:txBody>
          <a:bodyPr>
            <a:normAutofit/>
          </a:bodyPr>
          <a:lstStyle/>
          <a:p>
            <a:r>
              <a:rPr lang="en-US" sz="6000" dirty="0">
                <a:latin typeface="+mn-lt"/>
              </a:rPr>
              <a:t>God’s Action</a:t>
            </a:r>
          </a:p>
        </p:txBody>
      </p:sp>
      <p:sp>
        <p:nvSpPr>
          <p:cNvPr id="3" name="Content Placeholder 2">
            <a:extLst>
              <a:ext uri="{FF2B5EF4-FFF2-40B4-BE49-F238E27FC236}">
                <a16:creationId xmlns:a16="http://schemas.microsoft.com/office/drawing/2014/main" id="{6E950D6A-2793-BFEF-BE9A-AC6520594AE0}"/>
              </a:ext>
            </a:extLst>
          </p:cNvPr>
          <p:cNvSpPr>
            <a:spLocks noGrp="1"/>
          </p:cNvSpPr>
          <p:nvPr>
            <p:ph idx="1"/>
          </p:nvPr>
        </p:nvSpPr>
        <p:spPr/>
        <p:txBody>
          <a:bodyPr>
            <a:normAutofit/>
          </a:bodyPr>
          <a:lstStyle/>
          <a:p>
            <a:pPr marL="514350" indent="-514350">
              <a:lnSpc>
                <a:spcPct val="200000"/>
              </a:lnSpc>
              <a:buFont typeface="+mj-lt"/>
              <a:buAutoNum type="arabicPeriod"/>
            </a:pPr>
            <a:r>
              <a:rPr lang="en-US" sz="5400" dirty="0"/>
              <a:t>Exaltation of Jesus</a:t>
            </a:r>
          </a:p>
          <a:p>
            <a:pPr marL="514350" indent="-514350">
              <a:lnSpc>
                <a:spcPct val="200000"/>
              </a:lnSpc>
              <a:buFont typeface="+mj-lt"/>
              <a:buAutoNum type="arabicPeriod"/>
            </a:pPr>
            <a:r>
              <a:rPr lang="en-US" sz="5400" dirty="0"/>
              <a:t>Bestowal of the Name</a:t>
            </a:r>
          </a:p>
        </p:txBody>
      </p:sp>
    </p:spTree>
    <p:extLst>
      <p:ext uri="{BB962C8B-B14F-4D97-AF65-F5344CB8AC3E}">
        <p14:creationId xmlns:p14="http://schemas.microsoft.com/office/powerpoint/2010/main" val="15018659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2097036-F2BB-6E8A-D6E3-92ACD4F4F4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68DB91-7B0D-F446-9C9D-F1C623438824}"/>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Isaiah 45:22-23</a:t>
            </a:r>
          </a:p>
        </p:txBody>
      </p:sp>
      <p:sp>
        <p:nvSpPr>
          <p:cNvPr id="3" name="Content Placeholder 2">
            <a:extLst>
              <a:ext uri="{FF2B5EF4-FFF2-40B4-BE49-F238E27FC236}">
                <a16:creationId xmlns:a16="http://schemas.microsoft.com/office/drawing/2014/main" id="{31BA7025-81B7-B5F6-B37A-593515A826E6}"/>
              </a:ext>
            </a:extLst>
          </p:cNvPr>
          <p:cNvSpPr>
            <a:spLocks noGrp="1"/>
          </p:cNvSpPr>
          <p:nvPr>
            <p:ph idx="1"/>
          </p:nvPr>
        </p:nvSpPr>
        <p:spPr>
          <a:xfrm>
            <a:off x="838200" y="1825625"/>
            <a:ext cx="10515600" cy="4667250"/>
          </a:xfrm>
        </p:spPr>
        <p:txBody>
          <a:bodyPr>
            <a:normAutofit/>
          </a:bodyPr>
          <a:lstStyle/>
          <a:p>
            <a:pPr marL="0" indent="0">
              <a:buNone/>
            </a:pPr>
            <a:r>
              <a:rPr lang="en-US" sz="4400" dirty="0"/>
              <a:t>“Turn to me and be saved, all the ends of the earth! For I am God, and there is no other. By myself I have sworn; from my mouth has gone out in righteousness a word that shall not return: </a:t>
            </a:r>
            <a:r>
              <a:rPr lang="en-US" sz="4400" b="1" dirty="0"/>
              <a:t>‘To me every knee shall bow, every tongue shall swear allegiance.’</a:t>
            </a:r>
            <a:endParaRPr lang="en-US" sz="4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9584261"/>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E4E182-7A02-71BD-59E9-70BA043C5B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D78913-3057-9B8B-6E42-5262ED628E48}"/>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Matthew 28:18-19</a:t>
            </a:r>
          </a:p>
        </p:txBody>
      </p:sp>
      <p:sp>
        <p:nvSpPr>
          <p:cNvPr id="3" name="Content Placeholder 2">
            <a:extLst>
              <a:ext uri="{FF2B5EF4-FFF2-40B4-BE49-F238E27FC236}">
                <a16:creationId xmlns:a16="http://schemas.microsoft.com/office/drawing/2014/main" id="{03ED8678-1052-D5E0-21FD-00F7C249CD58}"/>
              </a:ext>
            </a:extLst>
          </p:cNvPr>
          <p:cNvSpPr>
            <a:spLocks noGrp="1"/>
          </p:cNvSpPr>
          <p:nvPr>
            <p:ph idx="1"/>
          </p:nvPr>
        </p:nvSpPr>
        <p:spPr>
          <a:xfrm>
            <a:off x="838200" y="1825625"/>
            <a:ext cx="10515600" cy="4667250"/>
          </a:xfrm>
        </p:spPr>
        <p:txBody>
          <a:bodyPr>
            <a:normAutofit/>
          </a:bodyPr>
          <a:lstStyle/>
          <a:p>
            <a:pPr marL="0" indent="0">
              <a:buNone/>
            </a:pPr>
            <a:r>
              <a:rPr lang="en-US" sz="4400" baseline="30000" dirty="0"/>
              <a:t>18 </a:t>
            </a:r>
            <a:r>
              <a:rPr lang="en-US" sz="4400" dirty="0"/>
              <a:t>And Jesus came and said to them, “All authority in heaven and on earth has been given to me. </a:t>
            </a:r>
            <a:r>
              <a:rPr lang="en-US" sz="4400" baseline="30000" dirty="0"/>
              <a:t>19 </a:t>
            </a:r>
            <a:r>
              <a:rPr lang="en-US" sz="4400" dirty="0"/>
              <a:t>Go therefore and make disciples of all nations, baptizing them </a:t>
            </a:r>
            <a:r>
              <a:rPr lang="en-US" sz="4400" b="1" dirty="0"/>
              <a:t>in the name of the Father and of the Son and of the Holy Spirit</a:t>
            </a:r>
          </a:p>
        </p:txBody>
      </p:sp>
    </p:spTree>
    <p:extLst>
      <p:ext uri="{BB962C8B-B14F-4D97-AF65-F5344CB8AC3E}">
        <p14:creationId xmlns:p14="http://schemas.microsoft.com/office/powerpoint/2010/main" val="1309844441"/>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9442912"/>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6C9D3E1-21F0-CD8E-D8AD-1CF793FD4A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CB5A3E-A328-5B68-DE4D-B6DA9CD199B5}"/>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Revelation 5:13-14</a:t>
            </a:r>
          </a:p>
        </p:txBody>
      </p:sp>
      <p:sp>
        <p:nvSpPr>
          <p:cNvPr id="3" name="Content Placeholder 2">
            <a:extLst>
              <a:ext uri="{FF2B5EF4-FFF2-40B4-BE49-F238E27FC236}">
                <a16:creationId xmlns:a16="http://schemas.microsoft.com/office/drawing/2014/main" id="{898DE821-47B4-EC8A-C4B8-D116409B61E8}"/>
              </a:ext>
            </a:extLst>
          </p:cNvPr>
          <p:cNvSpPr>
            <a:spLocks noGrp="1"/>
          </p:cNvSpPr>
          <p:nvPr>
            <p:ph idx="1"/>
          </p:nvPr>
        </p:nvSpPr>
        <p:spPr>
          <a:xfrm>
            <a:off x="838200" y="1825625"/>
            <a:ext cx="10515600" cy="4667250"/>
          </a:xfrm>
        </p:spPr>
        <p:txBody>
          <a:bodyPr>
            <a:normAutofit/>
          </a:bodyPr>
          <a:lstStyle/>
          <a:p>
            <a:pPr marL="0" indent="0">
              <a:buNone/>
            </a:pPr>
            <a:r>
              <a:rPr lang="en-US" sz="4000" dirty="0"/>
              <a:t>And I heard every creature in heaven and on earth and under the earth and in the sea, and all that is in them, saying, “To him who sits on the throne and to the Lamb be blessing and honor and glory and might forever and ever!” And the four living creatures said, “Amen!” and the elders fell down and worshiped.</a:t>
            </a:r>
          </a:p>
          <a:p>
            <a:pPr marL="0" indent="0">
              <a:buNone/>
            </a:pPr>
            <a:endParaRPr lang="en-US" sz="4400" dirty="0"/>
          </a:p>
        </p:txBody>
      </p:sp>
    </p:spTree>
    <p:extLst>
      <p:ext uri="{BB962C8B-B14F-4D97-AF65-F5344CB8AC3E}">
        <p14:creationId xmlns:p14="http://schemas.microsoft.com/office/powerpoint/2010/main" val="1933356443"/>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A1E44-896A-B140-FAB7-685DAECE6A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4E42FB-F5AC-AF4C-ED32-520CB007F1E3}"/>
              </a:ext>
            </a:extLst>
          </p:cNvPr>
          <p:cNvSpPr>
            <a:spLocks noGrp="1"/>
          </p:cNvSpPr>
          <p:nvPr>
            <p:ph type="title"/>
          </p:nvPr>
        </p:nvSpPr>
        <p:spPr/>
        <p:txBody>
          <a:bodyPr>
            <a:normAutofit/>
          </a:bodyPr>
          <a:lstStyle/>
          <a:p>
            <a:r>
              <a:rPr lang="en-US" sz="6000" dirty="0">
                <a:latin typeface="+mn-lt"/>
              </a:rPr>
              <a:t>Creation’s Response</a:t>
            </a:r>
          </a:p>
        </p:txBody>
      </p:sp>
      <p:sp>
        <p:nvSpPr>
          <p:cNvPr id="3" name="Content Placeholder 2">
            <a:extLst>
              <a:ext uri="{FF2B5EF4-FFF2-40B4-BE49-F238E27FC236}">
                <a16:creationId xmlns:a16="http://schemas.microsoft.com/office/drawing/2014/main" id="{1AEBEA0A-299B-CAFD-2041-6522AC85BC8E}"/>
              </a:ext>
            </a:extLst>
          </p:cNvPr>
          <p:cNvSpPr>
            <a:spLocks noGrp="1"/>
          </p:cNvSpPr>
          <p:nvPr>
            <p:ph idx="1"/>
          </p:nvPr>
        </p:nvSpPr>
        <p:spPr/>
        <p:txBody>
          <a:bodyPr>
            <a:normAutofit/>
          </a:bodyPr>
          <a:lstStyle/>
          <a:p>
            <a:pPr marL="514350" indent="-514350">
              <a:lnSpc>
                <a:spcPct val="200000"/>
              </a:lnSpc>
              <a:buFont typeface="+mj-lt"/>
              <a:buAutoNum type="arabicPeriod"/>
            </a:pPr>
            <a:r>
              <a:rPr lang="en-US" sz="5400" dirty="0"/>
              <a:t>Every knee should bow</a:t>
            </a:r>
          </a:p>
          <a:p>
            <a:pPr marL="514350" indent="-514350">
              <a:lnSpc>
                <a:spcPct val="200000"/>
              </a:lnSpc>
              <a:buFont typeface="+mj-lt"/>
              <a:buAutoNum type="arabicPeriod"/>
            </a:pPr>
            <a:r>
              <a:rPr lang="en-US" sz="5400" dirty="0"/>
              <a:t>Every tongue confess</a:t>
            </a:r>
          </a:p>
        </p:txBody>
      </p:sp>
    </p:spTree>
    <p:extLst>
      <p:ext uri="{BB962C8B-B14F-4D97-AF65-F5344CB8AC3E}">
        <p14:creationId xmlns:p14="http://schemas.microsoft.com/office/powerpoint/2010/main" val="2540398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68A3879-4E53-18C1-9DEA-7F7241E5ED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597481-4C74-1956-98A3-A4BCE1871F31}"/>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Romans 10:9</a:t>
            </a:r>
          </a:p>
        </p:txBody>
      </p:sp>
      <p:sp>
        <p:nvSpPr>
          <p:cNvPr id="3" name="Content Placeholder 2">
            <a:extLst>
              <a:ext uri="{FF2B5EF4-FFF2-40B4-BE49-F238E27FC236}">
                <a16:creationId xmlns:a16="http://schemas.microsoft.com/office/drawing/2014/main" id="{3E15EA72-6299-9197-AA4D-2CE17BCD4B20}"/>
              </a:ext>
            </a:extLst>
          </p:cNvPr>
          <p:cNvSpPr>
            <a:spLocks noGrp="1"/>
          </p:cNvSpPr>
          <p:nvPr>
            <p:ph idx="1"/>
          </p:nvPr>
        </p:nvSpPr>
        <p:spPr>
          <a:xfrm>
            <a:off x="838200" y="1825625"/>
            <a:ext cx="10515600" cy="4667250"/>
          </a:xfrm>
        </p:spPr>
        <p:txBody>
          <a:bodyPr>
            <a:normAutofit/>
          </a:bodyPr>
          <a:lstStyle/>
          <a:p>
            <a:pPr marL="0" indent="0">
              <a:buNone/>
            </a:pPr>
            <a:r>
              <a:rPr lang="en-US" sz="4400" dirty="0"/>
              <a:t>because, if you confess with your mouth that Jesus is Lord and believe in your heart that God raised him from the dead, you will be saved.</a:t>
            </a:r>
          </a:p>
        </p:txBody>
      </p:sp>
    </p:spTree>
    <p:extLst>
      <p:ext uri="{BB962C8B-B14F-4D97-AF65-F5344CB8AC3E}">
        <p14:creationId xmlns:p14="http://schemas.microsoft.com/office/powerpoint/2010/main" val="1186149767"/>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103B8-DA96-736D-7961-516131EA362E}"/>
              </a:ext>
            </a:extLst>
          </p:cNvPr>
          <p:cNvSpPr>
            <a:spLocks noGrp="1"/>
          </p:cNvSpPr>
          <p:nvPr>
            <p:ph type="title"/>
          </p:nvPr>
        </p:nvSpPr>
        <p:spPr>
          <a:xfrm>
            <a:off x="838200" y="365125"/>
            <a:ext cx="10515600" cy="5981246"/>
          </a:xfrm>
        </p:spPr>
        <p:txBody>
          <a:bodyPr>
            <a:normAutofit/>
          </a:bodyPr>
          <a:lstStyle/>
          <a:p>
            <a:pPr algn="ctr"/>
            <a:r>
              <a:rPr lang="en-US" sz="7200" u="sng" dirty="0">
                <a:latin typeface="+mn-lt"/>
              </a:rPr>
              <a:t>Every</a:t>
            </a:r>
            <a:r>
              <a:rPr lang="en-US" sz="7200" dirty="0">
                <a:latin typeface="+mn-lt"/>
              </a:rPr>
              <a:t> knee will bow, </a:t>
            </a:r>
            <a:r>
              <a:rPr lang="en-US" sz="7200" u="sng" dirty="0">
                <a:latin typeface="+mn-lt"/>
              </a:rPr>
              <a:t>every</a:t>
            </a:r>
            <a:r>
              <a:rPr lang="en-US" sz="7200" dirty="0">
                <a:latin typeface="+mn-lt"/>
              </a:rPr>
              <a:t> tongue confess; however, </a:t>
            </a:r>
            <a:r>
              <a:rPr lang="en-US" sz="7200" u="sng" dirty="0">
                <a:latin typeface="+mn-lt"/>
              </a:rPr>
              <a:t>not all</a:t>
            </a:r>
            <a:r>
              <a:rPr lang="en-US" sz="7200" dirty="0">
                <a:latin typeface="+mn-lt"/>
              </a:rPr>
              <a:t> are saved</a:t>
            </a:r>
          </a:p>
        </p:txBody>
      </p:sp>
    </p:spTree>
    <p:extLst>
      <p:ext uri="{BB962C8B-B14F-4D97-AF65-F5344CB8AC3E}">
        <p14:creationId xmlns:p14="http://schemas.microsoft.com/office/powerpoint/2010/main" val="3743762205"/>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004A4-39B0-60DD-DCAA-5BF798B67E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28DC8A-5230-76CF-00FF-D6BCCBF0EF95}"/>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Luke 8:28</a:t>
            </a:r>
          </a:p>
        </p:txBody>
      </p:sp>
      <p:sp>
        <p:nvSpPr>
          <p:cNvPr id="3" name="Content Placeholder 2">
            <a:extLst>
              <a:ext uri="{FF2B5EF4-FFF2-40B4-BE49-F238E27FC236}">
                <a16:creationId xmlns:a16="http://schemas.microsoft.com/office/drawing/2014/main" id="{B4869578-D55F-3666-A0C1-CD9FBBD2A85F}"/>
              </a:ext>
            </a:extLst>
          </p:cNvPr>
          <p:cNvSpPr>
            <a:spLocks noGrp="1"/>
          </p:cNvSpPr>
          <p:nvPr>
            <p:ph idx="1"/>
          </p:nvPr>
        </p:nvSpPr>
        <p:spPr>
          <a:xfrm>
            <a:off x="838200" y="1825625"/>
            <a:ext cx="10515600" cy="4667250"/>
          </a:xfrm>
        </p:spPr>
        <p:txBody>
          <a:bodyPr>
            <a:normAutofit/>
          </a:bodyPr>
          <a:lstStyle/>
          <a:p>
            <a:pPr marL="0" indent="0">
              <a:buNone/>
            </a:pPr>
            <a:r>
              <a:rPr lang="en-US" sz="4400" dirty="0"/>
              <a:t>When he saw Jesus, he cried out and fell down before him and said with a loud voice, “What have you to do with me, Jesus, Son of the Most High God? I beg you, do not torment me.”</a:t>
            </a:r>
          </a:p>
        </p:txBody>
      </p:sp>
    </p:spTree>
    <p:extLst>
      <p:ext uri="{BB962C8B-B14F-4D97-AF65-F5344CB8AC3E}">
        <p14:creationId xmlns:p14="http://schemas.microsoft.com/office/powerpoint/2010/main" val="2620823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662EA6B-277E-8904-E68E-9A8EEA90A0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61B2D1-4205-481C-F9CB-1BB8B42E89D6}"/>
              </a:ext>
            </a:extLst>
          </p:cNvPr>
          <p:cNvSpPr>
            <a:spLocks noGrp="1"/>
          </p:cNvSpPr>
          <p:nvPr>
            <p:ph type="title"/>
          </p:nvPr>
        </p:nvSpPr>
        <p:spPr>
          <a:xfrm>
            <a:off x="838200" y="365125"/>
            <a:ext cx="10515600" cy="5981246"/>
          </a:xfrm>
        </p:spPr>
        <p:txBody>
          <a:bodyPr>
            <a:normAutofit/>
          </a:bodyPr>
          <a:lstStyle/>
          <a:p>
            <a:pPr algn="ctr"/>
            <a:r>
              <a:rPr lang="en-US" sz="8000" dirty="0">
                <a:latin typeface="+mn-lt"/>
              </a:rPr>
              <a:t>Bow and confess as a </a:t>
            </a:r>
            <a:r>
              <a:rPr lang="en-US" sz="8000" u="sng" dirty="0">
                <a:latin typeface="+mn-lt"/>
              </a:rPr>
              <a:t>servant</a:t>
            </a:r>
            <a:r>
              <a:rPr lang="en-US" sz="8000" dirty="0">
                <a:latin typeface="+mn-lt"/>
              </a:rPr>
              <a:t> or as an </a:t>
            </a:r>
            <a:r>
              <a:rPr lang="en-US" sz="8000" u="sng" dirty="0">
                <a:latin typeface="+mn-lt"/>
              </a:rPr>
              <a:t>enemy</a:t>
            </a:r>
          </a:p>
        </p:txBody>
      </p:sp>
    </p:spTree>
    <p:extLst>
      <p:ext uri="{BB962C8B-B14F-4D97-AF65-F5344CB8AC3E}">
        <p14:creationId xmlns:p14="http://schemas.microsoft.com/office/powerpoint/2010/main" val="40686395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D6435BF-8AF1-53DB-01D7-7667DBABA4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A39A82-3A04-CB04-6884-3ADB47E584D7}"/>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Psalm 2:10-12</a:t>
            </a:r>
          </a:p>
        </p:txBody>
      </p:sp>
      <p:sp>
        <p:nvSpPr>
          <p:cNvPr id="3" name="Content Placeholder 2">
            <a:extLst>
              <a:ext uri="{FF2B5EF4-FFF2-40B4-BE49-F238E27FC236}">
                <a16:creationId xmlns:a16="http://schemas.microsoft.com/office/drawing/2014/main" id="{C17EBE52-E276-588F-A6C9-474042E53296}"/>
              </a:ext>
            </a:extLst>
          </p:cNvPr>
          <p:cNvSpPr>
            <a:spLocks noGrp="1"/>
          </p:cNvSpPr>
          <p:nvPr>
            <p:ph idx="1"/>
          </p:nvPr>
        </p:nvSpPr>
        <p:spPr>
          <a:xfrm>
            <a:off x="838200" y="1825625"/>
            <a:ext cx="10515600" cy="4667250"/>
          </a:xfrm>
        </p:spPr>
        <p:txBody>
          <a:bodyPr>
            <a:normAutofit/>
          </a:bodyPr>
          <a:lstStyle/>
          <a:p>
            <a:pPr marL="0" indent="0">
              <a:buNone/>
            </a:pPr>
            <a:r>
              <a:rPr lang="en-US" sz="4400" dirty="0"/>
              <a:t>Now therefore, O kings, be wise; be warned, O rulers of the earth. Serve the </a:t>
            </a:r>
            <a:r>
              <a:rPr lang="en-US" sz="4400" cap="small" dirty="0">
                <a:effectLst/>
              </a:rPr>
              <a:t>Lord</a:t>
            </a:r>
            <a:r>
              <a:rPr lang="en-US" sz="4400" dirty="0"/>
              <a:t> with fear, and rejoice with trembling. Kiss the Son, lest he be angry, and you perish in the way, for his wrath is quickly kindled. Blessed are all who take refuge in him.</a:t>
            </a:r>
          </a:p>
          <a:p>
            <a:pPr marL="0" indent="0">
              <a:buNone/>
            </a:pPr>
            <a:endParaRPr lang="en-US" sz="4400" dirty="0"/>
          </a:p>
        </p:txBody>
      </p:sp>
    </p:spTree>
    <p:extLst>
      <p:ext uri="{BB962C8B-B14F-4D97-AF65-F5344CB8AC3E}">
        <p14:creationId xmlns:p14="http://schemas.microsoft.com/office/powerpoint/2010/main" val="2949391201"/>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Revolution">
      <a:majorFont>
        <a:latin typeface="Trebuchet MS"/>
        <a:ea typeface=""/>
        <a:cs typeface=""/>
        <a:font script="Jpan" typeface="ＭＳ ゴシック"/>
        <a:font script="Hans" typeface="宋体"/>
        <a:font script="Hant" typeface="新細明體"/>
      </a:majorFont>
      <a:minorFont>
        <a:latin typeface="Trebuchet MS"/>
        <a:ea typeface=""/>
        <a:cs typeface=""/>
        <a:font script="Jpan" typeface="ＭＳ ゴシック"/>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Default">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Revolution">
      <a:majorFont>
        <a:latin typeface="Trebuchet MS"/>
        <a:ea typeface=""/>
        <a:cs typeface=""/>
        <a:font script="Jpan" typeface="ＭＳ ゴシック"/>
        <a:font script="Hans" typeface="宋体"/>
        <a:font script="Hant" typeface="新細明體"/>
      </a:majorFont>
      <a:minorFont>
        <a:latin typeface="Trebuchet MS"/>
        <a:ea typeface=""/>
        <a:cs typeface=""/>
        <a:font script="Jpan" typeface="ＭＳ ゴシック"/>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59</TotalTime>
  <Words>706</Words>
  <Application>Microsoft Office PowerPoint</Application>
  <PresentationFormat>Widescreen</PresentationFormat>
  <Paragraphs>36</Paragraphs>
  <Slides>19</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19</vt:i4>
      </vt:variant>
    </vt:vector>
  </HeadingPairs>
  <TitlesOfParts>
    <vt:vector size="26" baseType="lpstr">
      <vt:lpstr>Arial</vt:lpstr>
      <vt:lpstr>Calibri</vt:lpstr>
      <vt:lpstr>Calibri Light</vt:lpstr>
      <vt:lpstr>Trebuchet MS</vt:lpstr>
      <vt:lpstr>Office Theme</vt:lpstr>
      <vt:lpstr>Default</vt:lpstr>
      <vt:lpstr>1_Default</vt:lpstr>
      <vt:lpstr>PowerPoint Presentation</vt:lpstr>
      <vt:lpstr>PowerPoint Presentation</vt:lpstr>
      <vt:lpstr>Philippians 2:3-5</vt:lpstr>
      <vt:lpstr>Philippians 2:6-7</vt:lpstr>
      <vt:lpstr>Philippians 2:8-9</vt:lpstr>
      <vt:lpstr>Philippians 2:10-11</vt:lpstr>
      <vt:lpstr>God’s Action</vt:lpstr>
      <vt:lpstr>Daniel 7:13-14</vt:lpstr>
      <vt:lpstr>God’s Action</vt:lpstr>
      <vt:lpstr>Isaiah 45:22-23</vt:lpstr>
      <vt:lpstr>Matthew 28:18-19</vt:lpstr>
      <vt:lpstr>PowerPoint Presentation</vt:lpstr>
      <vt:lpstr>Revelation 5:13-14</vt:lpstr>
      <vt:lpstr>Creation’s Response</vt:lpstr>
      <vt:lpstr>Romans 10:9</vt:lpstr>
      <vt:lpstr>Every knee will bow, every tongue confess; however, not all are saved</vt:lpstr>
      <vt:lpstr>Luke 8:28</vt:lpstr>
      <vt:lpstr>Bow and confess as a servant or as an enemy</vt:lpstr>
      <vt:lpstr>Psalm 2:10-12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Blake Hudson</dc:creator>
  <cp:lastModifiedBy>Blake Hudson</cp:lastModifiedBy>
  <cp:revision>10</cp:revision>
  <dcterms:created xsi:type="dcterms:W3CDTF">2025-08-13T18:49:53Z</dcterms:created>
  <dcterms:modified xsi:type="dcterms:W3CDTF">2025-08-24T14:06:13Z</dcterms:modified>
</cp:coreProperties>
</file>