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81" r:id="rId3"/>
    <p:sldId id="261" r:id="rId4"/>
    <p:sldId id="268" r:id="rId5"/>
    <p:sldId id="274" r:id="rId6"/>
    <p:sldId id="275" r:id="rId7"/>
    <p:sldId id="276" r:id="rId8"/>
    <p:sldId id="269" r:id="rId9"/>
    <p:sldId id="270" r:id="rId10"/>
    <p:sldId id="282" r:id="rId11"/>
    <p:sldId id="294" r:id="rId12"/>
    <p:sldId id="283" r:id="rId13"/>
    <p:sldId id="284" r:id="rId14"/>
    <p:sldId id="285" r:id="rId15"/>
    <p:sldId id="286" r:id="rId16"/>
    <p:sldId id="277" r:id="rId17"/>
    <p:sldId id="287" r:id="rId18"/>
    <p:sldId id="278" r:id="rId19"/>
    <p:sldId id="289" r:id="rId20"/>
    <p:sldId id="288" r:id="rId21"/>
    <p:sldId id="290" r:id="rId22"/>
    <p:sldId id="291" r:id="rId23"/>
    <p:sldId id="292" r:id="rId24"/>
    <p:sldId id="29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556D"/>
    <a:srgbClr val="BCB1A8"/>
    <a:srgbClr val="147B83"/>
    <a:srgbClr val="2F322C"/>
    <a:srgbClr val="F8F6DB"/>
    <a:srgbClr val="AB742F"/>
    <a:srgbClr val="F86413"/>
    <a:srgbClr val="E6D294"/>
    <a:srgbClr val="6D3122"/>
    <a:srgbClr val="60281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44" autoAdjust="0"/>
    <p:restoredTop sz="96327"/>
  </p:normalViewPr>
  <p:slideViewPr>
    <p:cSldViewPr snapToGrid="0" snapToObjects="1">
      <p:cViewPr varScale="1">
        <p:scale>
          <a:sx n="63" d="100"/>
          <a:sy n="63" d="100"/>
        </p:scale>
        <p:origin x="840" y="5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D12A693-FB34-954C-873C-466613591A3D}"/>
              </a:ext>
            </a:extLst>
          </p:cNvPr>
          <p:cNvSpPr>
            <a:spLocks noGrp="1"/>
          </p:cNvSpPr>
          <p:nvPr>
            <p:ph type="body" sz="quarter" idx="14" hasCustomPrompt="1"/>
          </p:nvPr>
        </p:nvSpPr>
        <p:spPr>
          <a:xfrm>
            <a:off x="4383158" y="6410739"/>
            <a:ext cx="3419060" cy="159026"/>
          </a:xfrm>
          <a:noFill/>
        </p:spPr>
        <p:txBody>
          <a:bodyPr anchor="ctr">
            <a:noAutofit/>
          </a:bodyPr>
          <a:lstStyle>
            <a:lvl1pPr>
              <a:defRPr sz="1500" b="1" spc="600">
                <a:solidFill>
                  <a:schemeClr val="tx1"/>
                </a:solidFill>
                <a:latin typeface="Gotham Book" panose="02000603040000090004" pitchFamily="2" charset="77"/>
                <a:cs typeface="Arial" panose="020B0604020202020204" pitchFamily="34" charset="0"/>
              </a:defRPr>
            </a:lvl1pPr>
          </a:lstStyle>
          <a:p>
            <a:pPr lvl="0"/>
            <a:r>
              <a:rPr lang="en-US" dirty="0"/>
              <a:t>ADDYOURTITLE</a:t>
            </a:r>
          </a:p>
        </p:txBody>
      </p:sp>
    </p:spTree>
    <p:extLst>
      <p:ext uri="{BB962C8B-B14F-4D97-AF65-F5344CB8AC3E}">
        <p14:creationId xmlns:p14="http://schemas.microsoft.com/office/powerpoint/2010/main" val="1018787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4645E0C-D910-2D48-9812-044EB8381660}"/>
              </a:ext>
            </a:extLst>
          </p:cNvPr>
          <p:cNvSpPr>
            <a:spLocks noGrp="1"/>
          </p:cNvSpPr>
          <p:nvPr>
            <p:ph type="body" sz="quarter" idx="14" hasCustomPrompt="1"/>
          </p:nvPr>
        </p:nvSpPr>
        <p:spPr>
          <a:xfrm>
            <a:off x="4383158" y="6410739"/>
            <a:ext cx="3419060" cy="159026"/>
          </a:xfrm>
          <a:noFill/>
        </p:spPr>
        <p:txBody>
          <a:bodyPr anchor="ctr">
            <a:noAutofit/>
          </a:bodyPr>
          <a:lstStyle>
            <a:lvl1pPr>
              <a:defRPr sz="1500" b="1" spc="600">
                <a:solidFill>
                  <a:schemeClr val="tx1"/>
                </a:solidFill>
                <a:latin typeface="Gotham Book" panose="02000603040000090004" pitchFamily="2" charset="77"/>
                <a:cs typeface="Arial" panose="020B0604020202020204" pitchFamily="34" charset="0"/>
              </a:defRPr>
            </a:lvl1pPr>
          </a:lstStyle>
          <a:p>
            <a:pPr lvl="0"/>
            <a:r>
              <a:rPr lang="en-US" dirty="0"/>
              <a:t>ADDYOURTITLE</a:t>
            </a:r>
          </a:p>
        </p:txBody>
      </p:sp>
      <p:sp>
        <p:nvSpPr>
          <p:cNvPr id="6" name="Text Placeholder 3">
            <a:extLst>
              <a:ext uri="{FF2B5EF4-FFF2-40B4-BE49-F238E27FC236}">
                <a16:creationId xmlns:a16="http://schemas.microsoft.com/office/drawing/2014/main" id="{F41E6F6C-CC1C-7B48-B3E5-5D27D54D9206}"/>
              </a:ext>
            </a:extLst>
          </p:cNvPr>
          <p:cNvSpPr>
            <a:spLocks noGrp="1"/>
          </p:cNvSpPr>
          <p:nvPr>
            <p:ph type="body" sz="quarter" idx="15" hasCustomPrompt="1"/>
          </p:nvPr>
        </p:nvSpPr>
        <p:spPr>
          <a:xfrm>
            <a:off x="4025347" y="3160642"/>
            <a:ext cx="4144617" cy="526775"/>
          </a:xfrm>
          <a:noFill/>
        </p:spPr>
        <p:txBody>
          <a:bodyPr anchor="ctr">
            <a:noAutofit/>
          </a:bodyPr>
          <a:lstStyle>
            <a:lvl1pPr>
              <a:defRPr sz="9000" b="1" spc="600">
                <a:solidFill>
                  <a:schemeClr val="tx1"/>
                </a:solidFill>
                <a:latin typeface="Gotham Book" panose="02000603040000090004" pitchFamily="2" charset="77"/>
                <a:cs typeface="Arial" panose="020B0604020202020204" pitchFamily="34" charset="0"/>
              </a:defRPr>
            </a:lvl1pPr>
          </a:lstStyle>
          <a:p>
            <a:pPr lvl="0"/>
            <a:r>
              <a:rPr lang="en-US" dirty="0"/>
              <a:t>ADDYOURTITLE</a:t>
            </a:r>
          </a:p>
        </p:txBody>
      </p:sp>
    </p:spTree>
    <p:extLst>
      <p:ext uri="{BB962C8B-B14F-4D97-AF65-F5344CB8AC3E}">
        <p14:creationId xmlns:p14="http://schemas.microsoft.com/office/powerpoint/2010/main" val="3366272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6"/>
          <p:cNvSpPr>
            <a:spLocks noGrp="1"/>
          </p:cNvSpPr>
          <p:nvPr>
            <p:ph type="body" sz="quarter" idx="10" hasCustomPrompt="1"/>
          </p:nvPr>
        </p:nvSpPr>
        <p:spPr>
          <a:xfrm>
            <a:off x="621450" y="983974"/>
            <a:ext cx="10949099" cy="5367129"/>
          </a:xfrm>
          <a:noFill/>
        </p:spPr>
        <p:txBody>
          <a:bodyPr anchor="ctr"/>
          <a:lstStyle>
            <a:lvl1pPr algn="ctr">
              <a:defRPr baseline="0">
                <a:solidFill>
                  <a:schemeClr val="tx1"/>
                </a:solidFill>
                <a:latin typeface="Gotham Book" panose="02000603040000090004" pitchFamily="2" charset="77"/>
                <a:cs typeface="Arial" panose="020B0604020202020204" pitchFamily="34" charset="0"/>
              </a:defRPr>
            </a:lvl1pPr>
            <a:lvl2pPr algn="l">
              <a:defRPr/>
            </a:lvl2pPr>
            <a:lvl3pPr algn="l">
              <a:defRPr/>
            </a:lvl3pPr>
            <a:lvl4pPr algn="l">
              <a:defRPr/>
            </a:lvl4pPr>
            <a:lvl5pPr algn="l">
              <a:defRPr/>
            </a:lvl5pPr>
          </a:lstStyle>
          <a:p>
            <a:pPr lvl="0"/>
            <a:r>
              <a:rPr lang="en-US" dirty="0" err="1"/>
              <a:t>AddYourTextHere</a:t>
            </a:r>
            <a:endParaRPr lang="en-US" dirty="0"/>
          </a:p>
        </p:txBody>
      </p:sp>
    </p:spTree>
    <p:extLst>
      <p:ext uri="{BB962C8B-B14F-4D97-AF65-F5344CB8AC3E}">
        <p14:creationId xmlns:p14="http://schemas.microsoft.com/office/powerpoint/2010/main" val="1941050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C43ABA6F-365A-5C47-A477-658BEE279BD7}"/>
              </a:ext>
            </a:extLst>
          </p:cNvPr>
          <p:cNvSpPr>
            <a:spLocks noGrp="1"/>
          </p:cNvSpPr>
          <p:nvPr>
            <p:ph type="body" sz="quarter" idx="10" hasCustomPrompt="1"/>
          </p:nvPr>
        </p:nvSpPr>
        <p:spPr>
          <a:xfrm>
            <a:off x="621450" y="983974"/>
            <a:ext cx="10949099" cy="5367129"/>
          </a:xfrm>
          <a:noFill/>
        </p:spPr>
        <p:txBody>
          <a:bodyPr anchor="ctr"/>
          <a:lstStyle>
            <a:lvl1pPr algn="ctr">
              <a:defRPr baseline="0">
                <a:solidFill>
                  <a:schemeClr val="tx1"/>
                </a:solidFill>
                <a:latin typeface="Gotham Book" panose="02000603040000090004" pitchFamily="2" charset="77"/>
                <a:cs typeface="Arial" panose="020B0604020202020204" pitchFamily="34" charset="0"/>
              </a:defRPr>
            </a:lvl1pPr>
            <a:lvl2pPr algn="l">
              <a:defRPr/>
            </a:lvl2pPr>
            <a:lvl3pPr algn="l">
              <a:defRPr/>
            </a:lvl3pPr>
            <a:lvl4pPr algn="l">
              <a:defRPr/>
            </a:lvl4pPr>
            <a:lvl5pPr algn="l">
              <a:defRPr/>
            </a:lvl5pPr>
          </a:lstStyle>
          <a:p>
            <a:pPr lvl="0"/>
            <a:r>
              <a:rPr lang="en-US" dirty="0" err="1"/>
              <a:t>AddYourTextHere</a:t>
            </a:r>
            <a:endParaRPr lang="en-US" dirty="0"/>
          </a:p>
        </p:txBody>
      </p:sp>
      <p:sp>
        <p:nvSpPr>
          <p:cNvPr id="5" name="Text Placeholder 3">
            <a:extLst>
              <a:ext uri="{FF2B5EF4-FFF2-40B4-BE49-F238E27FC236}">
                <a16:creationId xmlns:a16="http://schemas.microsoft.com/office/drawing/2014/main" id="{1F05EE41-5BF3-D445-8E2E-6F3D8659EA2A}"/>
              </a:ext>
            </a:extLst>
          </p:cNvPr>
          <p:cNvSpPr>
            <a:spLocks noGrp="1"/>
          </p:cNvSpPr>
          <p:nvPr>
            <p:ph type="body" sz="quarter" idx="15" hasCustomPrompt="1"/>
          </p:nvPr>
        </p:nvSpPr>
        <p:spPr>
          <a:xfrm>
            <a:off x="4860235" y="387627"/>
            <a:ext cx="2633869" cy="347870"/>
          </a:xfrm>
          <a:noFill/>
        </p:spPr>
        <p:txBody>
          <a:bodyPr anchor="ctr">
            <a:noAutofit/>
          </a:bodyPr>
          <a:lstStyle>
            <a:lvl1pPr>
              <a:defRPr sz="4000" b="1" spc="600">
                <a:solidFill>
                  <a:schemeClr val="tx1"/>
                </a:solidFill>
                <a:latin typeface="Gotham Book" panose="02000603040000090004" pitchFamily="2" charset="77"/>
                <a:cs typeface="Arial" panose="020B0604020202020204" pitchFamily="34" charset="0"/>
              </a:defRPr>
            </a:lvl1pPr>
          </a:lstStyle>
          <a:p>
            <a:pPr lvl="0"/>
            <a:r>
              <a:rPr lang="en-US" dirty="0"/>
              <a:t>ADDYOURTITLE</a:t>
            </a:r>
          </a:p>
        </p:txBody>
      </p:sp>
    </p:spTree>
    <p:extLst>
      <p:ext uri="{BB962C8B-B14F-4D97-AF65-F5344CB8AC3E}">
        <p14:creationId xmlns:p14="http://schemas.microsoft.com/office/powerpoint/2010/main" val="3630400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crip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 Placeholder 6">
            <a:extLst>
              <a:ext uri="{FF2B5EF4-FFF2-40B4-BE49-F238E27FC236}">
                <a16:creationId xmlns:a16="http://schemas.microsoft.com/office/drawing/2014/main" id="{EF4A33F7-BFB1-C542-8A36-0F68E5805C51}"/>
              </a:ext>
            </a:extLst>
          </p:cNvPr>
          <p:cNvSpPr>
            <a:spLocks noGrp="1"/>
          </p:cNvSpPr>
          <p:nvPr>
            <p:ph type="body" sz="quarter" idx="10" hasCustomPrompt="1"/>
          </p:nvPr>
        </p:nvSpPr>
        <p:spPr>
          <a:xfrm>
            <a:off x="621450" y="548962"/>
            <a:ext cx="10949099" cy="5760075"/>
          </a:xfrm>
          <a:noFill/>
        </p:spPr>
        <p:txBody>
          <a:bodyPr anchor="ctr"/>
          <a:lstStyle>
            <a:lvl1pPr algn="ctr">
              <a:defRPr baseline="0">
                <a:solidFill>
                  <a:srgbClr val="F8F6DB"/>
                </a:solidFill>
                <a:latin typeface="Gotham Book" panose="02000603040000090004" pitchFamily="2" charset="77"/>
                <a:cs typeface="Arial" panose="020B0604020202020204" pitchFamily="34" charset="0"/>
              </a:defRPr>
            </a:lvl1pPr>
            <a:lvl2pPr algn="l">
              <a:defRPr/>
            </a:lvl2pPr>
            <a:lvl3pPr algn="l">
              <a:defRPr/>
            </a:lvl3pPr>
            <a:lvl4pPr algn="l">
              <a:defRPr/>
            </a:lvl4pPr>
            <a:lvl5pPr algn="l">
              <a:defRPr/>
            </a:lvl5pPr>
          </a:lstStyle>
          <a:p>
            <a:pPr lvl="0"/>
            <a:r>
              <a:rPr lang="en-US" dirty="0" err="1"/>
              <a:t>AddYourTextHere</a:t>
            </a:r>
            <a:endParaRPr lang="en-US" dirty="0"/>
          </a:p>
        </p:txBody>
      </p:sp>
    </p:spTree>
    <p:extLst>
      <p:ext uri="{BB962C8B-B14F-4D97-AF65-F5344CB8AC3E}">
        <p14:creationId xmlns:p14="http://schemas.microsoft.com/office/powerpoint/2010/main" val="4063350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5"/>
          <p:cNvSpPr>
            <a:spLocks noGrp="1"/>
          </p:cNvSpPr>
          <p:nvPr>
            <p:ph type="body" sz="quarter" idx="12" hasCustomPrompt="1"/>
          </p:nvPr>
        </p:nvSpPr>
        <p:spPr>
          <a:xfrm>
            <a:off x="1845467" y="4025531"/>
            <a:ext cx="8448356" cy="261980"/>
          </a:xfrm>
        </p:spPr>
        <p:txBody>
          <a:bodyPr anchor="ctr">
            <a:noAutofit/>
          </a:bodyPr>
          <a:lstStyle>
            <a:lvl1pPr>
              <a:defRPr sz="1600"/>
            </a:lvl1pPr>
          </a:lstStyle>
          <a:p>
            <a:pPr lvl="0"/>
            <a:r>
              <a:rPr lang="en-US" dirty="0"/>
              <a:t>Add Your Subtitle</a:t>
            </a:r>
          </a:p>
        </p:txBody>
      </p:sp>
      <p:sp>
        <p:nvSpPr>
          <p:cNvPr id="6" name="Title 1"/>
          <p:cNvSpPr>
            <a:spLocks noGrp="1"/>
          </p:cNvSpPr>
          <p:nvPr>
            <p:ph type="title" hasCustomPrompt="1"/>
          </p:nvPr>
        </p:nvSpPr>
        <p:spPr>
          <a:xfrm>
            <a:off x="1720117" y="2540250"/>
            <a:ext cx="8694652" cy="1048356"/>
          </a:xfrm>
        </p:spPr>
        <p:txBody>
          <a:bodyPr>
            <a:normAutofit/>
          </a:bodyPr>
          <a:lstStyle>
            <a:lvl1pPr>
              <a:defRPr sz="4267"/>
            </a:lvl1pPr>
          </a:lstStyle>
          <a:p>
            <a:r>
              <a:rPr lang="en-US" dirty="0"/>
              <a:t>Add Your Title</a:t>
            </a:r>
          </a:p>
        </p:txBody>
      </p:sp>
    </p:spTree>
    <p:extLst>
      <p:ext uri="{BB962C8B-B14F-4D97-AF65-F5344CB8AC3E}">
        <p14:creationId xmlns:p14="http://schemas.microsoft.com/office/powerpoint/2010/main" val="3862373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itle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5"/>
          <p:cNvSpPr>
            <a:spLocks noGrp="1"/>
          </p:cNvSpPr>
          <p:nvPr>
            <p:ph type="body" sz="quarter" idx="12" hasCustomPrompt="1"/>
          </p:nvPr>
        </p:nvSpPr>
        <p:spPr>
          <a:xfrm>
            <a:off x="1845467" y="4025531"/>
            <a:ext cx="8448356" cy="261980"/>
          </a:xfrm>
        </p:spPr>
        <p:txBody>
          <a:bodyPr anchor="ctr">
            <a:noAutofit/>
          </a:bodyPr>
          <a:lstStyle>
            <a:lvl1pPr>
              <a:defRPr sz="1600"/>
            </a:lvl1pPr>
          </a:lstStyle>
          <a:p>
            <a:pPr lvl="0"/>
            <a:r>
              <a:rPr lang="en-US" dirty="0"/>
              <a:t>Add Your Subtitle</a:t>
            </a:r>
          </a:p>
        </p:txBody>
      </p:sp>
      <p:sp>
        <p:nvSpPr>
          <p:cNvPr id="6" name="Title 1"/>
          <p:cNvSpPr>
            <a:spLocks noGrp="1"/>
          </p:cNvSpPr>
          <p:nvPr>
            <p:ph type="title" hasCustomPrompt="1"/>
          </p:nvPr>
        </p:nvSpPr>
        <p:spPr>
          <a:xfrm>
            <a:off x="1720117" y="2540250"/>
            <a:ext cx="8694652" cy="1048356"/>
          </a:xfrm>
        </p:spPr>
        <p:txBody>
          <a:bodyPr>
            <a:normAutofit/>
          </a:bodyPr>
          <a:lstStyle>
            <a:lvl1pPr>
              <a:defRPr sz="4267"/>
            </a:lvl1pPr>
          </a:lstStyle>
          <a:p>
            <a:r>
              <a:rPr lang="en-US" dirty="0"/>
              <a:t>Add Your Title</a:t>
            </a:r>
          </a:p>
        </p:txBody>
      </p:sp>
    </p:spTree>
    <p:extLst>
      <p:ext uri="{BB962C8B-B14F-4D97-AF65-F5344CB8AC3E}">
        <p14:creationId xmlns:p14="http://schemas.microsoft.com/office/powerpoint/2010/main" val="3817926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7/23/2025</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
        <p:nvSpPr>
          <p:cNvPr id="7" name="Title Placeholder 6">
            <a:extLst>
              <a:ext uri="{FF2B5EF4-FFF2-40B4-BE49-F238E27FC236}">
                <a16:creationId xmlns:a16="http://schemas.microsoft.com/office/drawing/2014/main" id="{782E48ED-D884-9842-8445-333F3E1AD0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4" r:id="rId2"/>
    <p:sldLayoutId id="2147483651" r:id="rId3"/>
    <p:sldLayoutId id="2147483652" r:id="rId4"/>
    <p:sldLayoutId id="2147483656" r:id="rId5"/>
    <p:sldLayoutId id="2147483650" r:id="rId6"/>
    <p:sldLayoutId id="2147483657" r:id="rId7"/>
    <p:sldLayoutId id="2147483658" r:id="rId8"/>
  </p:sldLayoutIdLst>
  <p:txStyles>
    <p:titleStyle>
      <a:lvl1pPr algn="ctr" defTabSz="914400" rtl="0" eaLnBrk="1" latinLnBrk="0" hangingPunct="1">
        <a:spcBef>
          <a:spcPct val="0"/>
        </a:spcBef>
        <a:buNone/>
        <a:defRPr sz="4400" kern="1200">
          <a:solidFill>
            <a:schemeClr val="accent3">
              <a:lumMod val="20000"/>
              <a:lumOff val="80000"/>
            </a:schemeClr>
          </a:solidFill>
          <a:latin typeface="+mj-lt"/>
          <a:ea typeface="+mj-ea"/>
          <a:cs typeface="Adelle-Regular"/>
        </a:defRPr>
      </a:lvl1pPr>
    </p:titleStyle>
    <p:bodyStyle>
      <a:lvl1pPr marL="0" indent="0" algn="ctr" defTabSz="914400" rtl="0" eaLnBrk="1" latinLnBrk="0" hangingPunct="1">
        <a:spcBef>
          <a:spcPct val="20000"/>
        </a:spcBef>
        <a:buFont typeface="Arial"/>
        <a:buNone/>
        <a:defRPr sz="3000" kern="1200">
          <a:solidFill>
            <a:schemeClr val="accent3">
              <a:lumMod val="20000"/>
              <a:lumOff val="80000"/>
            </a:schemeClr>
          </a:solidFill>
          <a:latin typeface="+mn-lt"/>
          <a:ea typeface="+mn-ea"/>
          <a:cs typeface="Apple Chancery"/>
        </a:defRPr>
      </a:lvl1pPr>
      <a:lvl2pPr marL="914400" indent="-457200" algn="ctr" defTabSz="914400" rtl="0" eaLnBrk="1" latinLnBrk="0" hangingPunct="1">
        <a:spcBef>
          <a:spcPct val="20000"/>
        </a:spcBef>
        <a:buFont typeface="Arial"/>
        <a:buChar char="•"/>
        <a:defRPr sz="3000" kern="1200">
          <a:solidFill>
            <a:schemeClr val="accent3">
              <a:lumMod val="20000"/>
              <a:lumOff val="80000"/>
            </a:schemeClr>
          </a:solidFill>
          <a:latin typeface="+mn-lt"/>
          <a:ea typeface="+mn-ea"/>
          <a:cs typeface="Apple Chancery"/>
        </a:defRPr>
      </a:lvl2pPr>
      <a:lvl3pPr marL="914400" indent="0" algn="ctr" defTabSz="914400" rtl="0" eaLnBrk="1" latinLnBrk="0" hangingPunct="1">
        <a:spcBef>
          <a:spcPct val="20000"/>
        </a:spcBef>
        <a:buFont typeface="Arial" pitchFamily="34" charset="0"/>
        <a:buNone/>
        <a:defRPr sz="3000" kern="1200">
          <a:solidFill>
            <a:schemeClr val="accent3">
              <a:lumMod val="20000"/>
              <a:lumOff val="80000"/>
            </a:schemeClr>
          </a:solidFill>
          <a:latin typeface="+mn-lt"/>
          <a:ea typeface="+mn-ea"/>
          <a:cs typeface="Apple Chancery"/>
        </a:defRPr>
      </a:lvl3pPr>
      <a:lvl4pPr marL="1371600" indent="0" algn="ctr" defTabSz="914400" rtl="0" eaLnBrk="1" latinLnBrk="0" hangingPunct="1">
        <a:spcBef>
          <a:spcPct val="20000"/>
        </a:spcBef>
        <a:buFont typeface="Arial" pitchFamily="34" charset="0"/>
        <a:buNone/>
        <a:defRPr sz="3000" kern="1200">
          <a:solidFill>
            <a:schemeClr val="accent3">
              <a:lumMod val="20000"/>
              <a:lumOff val="80000"/>
            </a:schemeClr>
          </a:solidFill>
          <a:latin typeface="+mn-lt"/>
          <a:ea typeface="+mn-ea"/>
          <a:cs typeface="Apple Chancery"/>
        </a:defRPr>
      </a:lvl4pPr>
      <a:lvl5pPr marL="1828800" indent="0" algn="ctr" defTabSz="914400" rtl="0" eaLnBrk="1" latinLnBrk="0" hangingPunct="1">
        <a:spcBef>
          <a:spcPct val="20000"/>
        </a:spcBef>
        <a:buFont typeface="Arial" pitchFamily="34" charset="0"/>
        <a:buNone/>
        <a:defRPr sz="3000" kern="1200">
          <a:solidFill>
            <a:schemeClr val="accent3">
              <a:lumMod val="20000"/>
              <a:lumOff val="80000"/>
            </a:schemeClr>
          </a:solidFill>
          <a:latin typeface="+mn-lt"/>
          <a:ea typeface="+mn-ea"/>
          <a:cs typeface="Apple Chancer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190EAA8-B34F-B040-BD27-D22809F8729F}"/>
              </a:ext>
            </a:extLst>
          </p:cNvPr>
          <p:cNvSpPr>
            <a:spLocks noGrp="1"/>
          </p:cNvSpPr>
          <p:nvPr>
            <p:ph type="body" sz="quarter" idx="14"/>
          </p:nvPr>
        </p:nvSpPr>
        <p:spPr/>
        <p:txBody>
          <a:bodyPr/>
          <a:lstStyle/>
          <a:p>
            <a:endParaRPr lang="en-US" dirty="0">
              <a:solidFill>
                <a:srgbClr val="BCB1A8"/>
              </a:solidFill>
            </a:endParaRPr>
          </a:p>
        </p:txBody>
      </p:sp>
      <p:sp>
        <p:nvSpPr>
          <p:cNvPr id="7" name="Text Placeholder 6">
            <a:extLst>
              <a:ext uri="{FF2B5EF4-FFF2-40B4-BE49-F238E27FC236}">
                <a16:creationId xmlns:a16="http://schemas.microsoft.com/office/drawing/2014/main" id="{94C668F7-C41D-6F4A-8DC0-99ACFCD5D93F}"/>
              </a:ext>
            </a:extLst>
          </p:cNvPr>
          <p:cNvSpPr>
            <a:spLocks noGrp="1"/>
          </p:cNvSpPr>
          <p:nvPr>
            <p:ph type="body" sz="quarter" idx="15"/>
          </p:nvPr>
        </p:nvSpPr>
        <p:spPr>
          <a:xfrm>
            <a:off x="1564640" y="1691060"/>
            <a:ext cx="9062719" cy="3475879"/>
          </a:xfrm>
        </p:spPr>
        <p:txBody>
          <a:bodyPr/>
          <a:lstStyle/>
          <a:p>
            <a:r>
              <a:rPr lang="en-US" sz="7200" dirty="0">
                <a:solidFill>
                  <a:schemeClr val="bg1"/>
                </a:solidFill>
                <a:latin typeface="Times New Roman" panose="02020603050405020304" pitchFamily="18" charset="0"/>
                <a:cs typeface="Times New Roman" panose="02020603050405020304" pitchFamily="18" charset="0"/>
              </a:rPr>
              <a:t>John 19:28-37</a:t>
            </a:r>
            <a:br>
              <a:rPr lang="en-US" sz="3600" dirty="0">
                <a:solidFill>
                  <a:schemeClr val="bg1"/>
                </a:solidFill>
                <a:latin typeface="Times New Roman" panose="02020603050405020304" pitchFamily="18" charset="0"/>
                <a:cs typeface="Times New Roman" panose="02020603050405020304" pitchFamily="18" charset="0"/>
              </a:rPr>
            </a:br>
            <a:r>
              <a:rPr lang="en-US" sz="100" dirty="0">
                <a:solidFill>
                  <a:schemeClr val="bg1"/>
                </a:solidFill>
                <a:latin typeface="Times New Roman" panose="02020603050405020304" pitchFamily="18" charset="0"/>
                <a:cs typeface="Times New Roman" panose="02020603050405020304" pitchFamily="18" charset="0"/>
              </a:rPr>
              <a:t> </a:t>
            </a:r>
            <a:r>
              <a:rPr lang="en-US" sz="400" dirty="0">
                <a:solidFill>
                  <a:schemeClr val="bg1"/>
                </a:solidFill>
                <a:latin typeface="Times New Roman" panose="02020603050405020304" pitchFamily="18" charset="0"/>
                <a:cs typeface="Times New Roman" panose="02020603050405020304" pitchFamily="18" charset="0"/>
              </a:rPr>
              <a:t> </a:t>
            </a:r>
            <a:br>
              <a:rPr lang="en-US" sz="3200" dirty="0">
                <a:solidFill>
                  <a:schemeClr val="bg1"/>
                </a:solidFill>
                <a:latin typeface="Times New Roman" panose="02020603050405020304" pitchFamily="18" charset="0"/>
                <a:cs typeface="Times New Roman" panose="02020603050405020304" pitchFamily="18" charset="0"/>
              </a:rPr>
            </a:br>
            <a:r>
              <a:rPr lang="en-US" sz="4000" u="sng" dirty="0">
                <a:solidFill>
                  <a:schemeClr val="bg1"/>
                </a:solidFill>
                <a:latin typeface="Times New Roman" panose="02020603050405020304" pitchFamily="18" charset="0"/>
                <a:cs typeface="Times New Roman" panose="02020603050405020304" pitchFamily="18" charset="0"/>
              </a:rPr>
              <a:t>The Story of Salvation #6</a:t>
            </a:r>
            <a:br>
              <a:rPr lang="en-US" sz="4000" u="sng" dirty="0">
                <a:solidFill>
                  <a:schemeClr val="bg1"/>
                </a:solidFill>
                <a:latin typeface="Times New Roman" panose="02020603050405020304" pitchFamily="18" charset="0"/>
                <a:cs typeface="Times New Roman" panose="02020603050405020304" pitchFamily="18" charset="0"/>
              </a:rPr>
            </a:br>
            <a:r>
              <a:rPr lang="en-US" sz="5400" dirty="0">
                <a:solidFill>
                  <a:schemeClr val="bg1"/>
                </a:solidFill>
                <a:latin typeface="Times New Roman" panose="02020603050405020304" pitchFamily="18" charset="0"/>
                <a:cs typeface="Times New Roman" panose="02020603050405020304" pitchFamily="18" charset="0"/>
              </a:rPr>
              <a:t>Jesus Died on the Cross</a:t>
            </a:r>
            <a:endParaRPr lang="en-US" sz="1600" dirty="0">
              <a:solidFill>
                <a:schemeClr val="bg1"/>
              </a:solidFill>
            </a:endParaRPr>
          </a:p>
        </p:txBody>
      </p:sp>
    </p:spTree>
    <p:extLst>
      <p:ext uri="{BB962C8B-B14F-4D97-AF65-F5344CB8AC3E}">
        <p14:creationId xmlns:p14="http://schemas.microsoft.com/office/powerpoint/2010/main" val="2705701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3856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D8FDC63-9998-064F-A0A3-2BCA8EEC0E26}"/>
              </a:ext>
            </a:extLst>
          </p:cNvPr>
          <p:cNvSpPr>
            <a:spLocks noGrp="1"/>
          </p:cNvSpPr>
          <p:nvPr>
            <p:ph type="body" sz="quarter" idx="10"/>
          </p:nvPr>
        </p:nvSpPr>
        <p:spPr/>
        <p:txBody>
          <a:bodyPr>
            <a:normAutofit/>
          </a:bodyPr>
          <a:lstStyle/>
          <a:p>
            <a:r>
              <a:rPr lang="en-US" sz="7200" dirty="0">
                <a:solidFill>
                  <a:schemeClr val="bg1"/>
                </a:solidFill>
              </a:rPr>
              <a:t>“Behold, the Lamb of God, who takes away the sin of the world!” (John 1:29)</a:t>
            </a:r>
          </a:p>
        </p:txBody>
      </p:sp>
    </p:spTree>
    <p:extLst>
      <p:ext uri="{BB962C8B-B14F-4D97-AF65-F5344CB8AC3E}">
        <p14:creationId xmlns:p14="http://schemas.microsoft.com/office/powerpoint/2010/main" val="3269041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A9659-6C52-D445-0574-D70519A1F4F7}"/>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2C4BC61C-2FF1-F985-72CB-4B3906FB7C7D}"/>
              </a:ext>
            </a:extLst>
          </p:cNvPr>
          <p:cNvSpPr>
            <a:spLocks noGrp="1"/>
          </p:cNvSpPr>
          <p:nvPr>
            <p:ph type="body" sz="quarter" idx="10"/>
          </p:nvPr>
        </p:nvSpPr>
        <p:spPr/>
        <p:txBody>
          <a:bodyPr anchor="t">
            <a:normAutofit lnSpcReduction="10000"/>
          </a:bodyPr>
          <a:lstStyle/>
          <a:p>
            <a:pPr algn="l"/>
            <a:r>
              <a:rPr lang="en-US" sz="4400" dirty="0">
                <a:solidFill>
                  <a:schemeClr val="bg1"/>
                </a:solidFill>
              </a:rPr>
              <a:t>After this, Jesus, knowing that all was now finished, said (to fulfill the Scripture), “I thirst.” A jar full of sour wine stood there, so they put a sponge full of the sour wine on a hyssop branch and held it to his mouth. When Jesus had received the sour wine, he said, “It is finished,” and he bowed his head and gave up his spirit.</a:t>
            </a:r>
          </a:p>
        </p:txBody>
      </p:sp>
      <p:sp>
        <p:nvSpPr>
          <p:cNvPr id="7" name="Text Placeholder 6">
            <a:extLst>
              <a:ext uri="{FF2B5EF4-FFF2-40B4-BE49-F238E27FC236}">
                <a16:creationId xmlns:a16="http://schemas.microsoft.com/office/drawing/2014/main" id="{4D16B15F-EDCC-5486-EB74-0A1C5A553312}"/>
              </a:ext>
            </a:extLst>
          </p:cNvPr>
          <p:cNvSpPr>
            <a:spLocks noGrp="1"/>
          </p:cNvSpPr>
          <p:nvPr>
            <p:ph type="body" sz="quarter" idx="15"/>
          </p:nvPr>
        </p:nvSpPr>
        <p:spPr>
          <a:xfrm>
            <a:off x="621450" y="223520"/>
            <a:ext cx="10949099" cy="619760"/>
          </a:xfrm>
        </p:spPr>
        <p:txBody>
          <a:bodyPr/>
          <a:lstStyle/>
          <a:p>
            <a:r>
              <a:rPr lang="en-US" sz="5400" dirty="0">
                <a:solidFill>
                  <a:schemeClr val="bg1"/>
                </a:solidFill>
              </a:rPr>
              <a:t>John 19:28-30</a:t>
            </a:r>
          </a:p>
        </p:txBody>
      </p:sp>
    </p:spTree>
    <p:extLst>
      <p:ext uri="{BB962C8B-B14F-4D97-AF65-F5344CB8AC3E}">
        <p14:creationId xmlns:p14="http://schemas.microsoft.com/office/powerpoint/2010/main" val="3844918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BCB0C-07EF-0237-2269-805769FF29A0}"/>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BE93C4CE-9B25-0C73-0EC6-BF8DDBA7BA8F}"/>
              </a:ext>
            </a:extLst>
          </p:cNvPr>
          <p:cNvSpPr>
            <a:spLocks noGrp="1"/>
          </p:cNvSpPr>
          <p:nvPr>
            <p:ph type="body" sz="quarter" idx="10"/>
          </p:nvPr>
        </p:nvSpPr>
        <p:spPr/>
        <p:txBody>
          <a:bodyPr anchor="t">
            <a:normAutofit lnSpcReduction="10000"/>
          </a:bodyPr>
          <a:lstStyle/>
          <a:p>
            <a:pPr algn="l"/>
            <a:r>
              <a:rPr lang="en-US" sz="4400" dirty="0">
                <a:solidFill>
                  <a:schemeClr val="bg1"/>
                </a:solidFill>
              </a:rPr>
              <a:t>Since it was the day of Preparation, and so that the bodies would not remain on the cross on the Sabbath (for that Sabbath was a high day), the Jews asked Pilate that their legs might be broken and that they might be taken away. So the soldiers came and broke the legs of the first, and of the other who had been crucified with him. </a:t>
            </a:r>
          </a:p>
        </p:txBody>
      </p:sp>
      <p:sp>
        <p:nvSpPr>
          <p:cNvPr id="7" name="Text Placeholder 6">
            <a:extLst>
              <a:ext uri="{FF2B5EF4-FFF2-40B4-BE49-F238E27FC236}">
                <a16:creationId xmlns:a16="http://schemas.microsoft.com/office/drawing/2014/main" id="{1D326F96-CAB1-2749-35DF-057925461DB2}"/>
              </a:ext>
            </a:extLst>
          </p:cNvPr>
          <p:cNvSpPr>
            <a:spLocks noGrp="1"/>
          </p:cNvSpPr>
          <p:nvPr>
            <p:ph type="body" sz="quarter" idx="15"/>
          </p:nvPr>
        </p:nvSpPr>
        <p:spPr>
          <a:xfrm>
            <a:off x="621450" y="223520"/>
            <a:ext cx="10949099" cy="619760"/>
          </a:xfrm>
        </p:spPr>
        <p:txBody>
          <a:bodyPr/>
          <a:lstStyle/>
          <a:p>
            <a:r>
              <a:rPr lang="en-US" sz="5400" dirty="0">
                <a:solidFill>
                  <a:schemeClr val="bg1"/>
                </a:solidFill>
              </a:rPr>
              <a:t>John 19:31-32</a:t>
            </a:r>
          </a:p>
        </p:txBody>
      </p:sp>
    </p:spTree>
    <p:extLst>
      <p:ext uri="{BB962C8B-B14F-4D97-AF65-F5344CB8AC3E}">
        <p14:creationId xmlns:p14="http://schemas.microsoft.com/office/powerpoint/2010/main" val="1314800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C95DE-CC87-F0FC-5F16-2B10636978BD}"/>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51CAFE2E-CABC-8180-BBED-856B828B7BAD}"/>
              </a:ext>
            </a:extLst>
          </p:cNvPr>
          <p:cNvSpPr>
            <a:spLocks noGrp="1"/>
          </p:cNvSpPr>
          <p:nvPr>
            <p:ph type="body" sz="quarter" idx="10"/>
          </p:nvPr>
        </p:nvSpPr>
        <p:spPr/>
        <p:txBody>
          <a:bodyPr anchor="t">
            <a:normAutofit/>
          </a:bodyPr>
          <a:lstStyle/>
          <a:p>
            <a:pPr algn="l"/>
            <a:r>
              <a:rPr lang="en-US" sz="4400" dirty="0">
                <a:solidFill>
                  <a:schemeClr val="bg1"/>
                </a:solidFill>
              </a:rPr>
              <a:t>But when they came to Jesus and saw that he was already dead, they did not break his legs. But one of the soldiers pierced his side with a spear, and at once there came out blood and water. He who saw it has borne witness—his testimony is true, and he knows that he is telling the truth—that you also may believe. </a:t>
            </a:r>
          </a:p>
        </p:txBody>
      </p:sp>
      <p:sp>
        <p:nvSpPr>
          <p:cNvPr id="7" name="Text Placeholder 6">
            <a:extLst>
              <a:ext uri="{FF2B5EF4-FFF2-40B4-BE49-F238E27FC236}">
                <a16:creationId xmlns:a16="http://schemas.microsoft.com/office/drawing/2014/main" id="{F44AC5DC-BE4F-AE4D-065D-F65750CCCFE3}"/>
              </a:ext>
            </a:extLst>
          </p:cNvPr>
          <p:cNvSpPr>
            <a:spLocks noGrp="1"/>
          </p:cNvSpPr>
          <p:nvPr>
            <p:ph type="body" sz="quarter" idx="15"/>
          </p:nvPr>
        </p:nvSpPr>
        <p:spPr>
          <a:xfrm>
            <a:off x="621450" y="223520"/>
            <a:ext cx="10949099" cy="619760"/>
          </a:xfrm>
        </p:spPr>
        <p:txBody>
          <a:bodyPr/>
          <a:lstStyle/>
          <a:p>
            <a:r>
              <a:rPr lang="en-US" sz="5400" dirty="0">
                <a:solidFill>
                  <a:schemeClr val="bg1"/>
                </a:solidFill>
              </a:rPr>
              <a:t>John 19:33-35</a:t>
            </a:r>
          </a:p>
        </p:txBody>
      </p:sp>
    </p:spTree>
    <p:extLst>
      <p:ext uri="{BB962C8B-B14F-4D97-AF65-F5344CB8AC3E}">
        <p14:creationId xmlns:p14="http://schemas.microsoft.com/office/powerpoint/2010/main" val="608741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1EF47-E5DE-8D06-A2EC-FDBF38A0E432}"/>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7A9BF2E6-168F-D348-BDDC-E0B9A1DC33CD}"/>
              </a:ext>
            </a:extLst>
          </p:cNvPr>
          <p:cNvSpPr>
            <a:spLocks noGrp="1"/>
          </p:cNvSpPr>
          <p:nvPr>
            <p:ph type="body" sz="quarter" idx="10"/>
          </p:nvPr>
        </p:nvSpPr>
        <p:spPr/>
        <p:txBody>
          <a:bodyPr anchor="t">
            <a:normAutofit/>
          </a:bodyPr>
          <a:lstStyle/>
          <a:p>
            <a:pPr algn="l"/>
            <a:r>
              <a:rPr lang="en-US" sz="4400" dirty="0">
                <a:solidFill>
                  <a:schemeClr val="bg1"/>
                </a:solidFill>
              </a:rPr>
              <a:t>For these things took place that the Scripture might be fulfilled: “Not one of his bones will be broken.” And again another Scripture says, “They will look on him whom they have pierced.”</a:t>
            </a:r>
          </a:p>
        </p:txBody>
      </p:sp>
      <p:sp>
        <p:nvSpPr>
          <p:cNvPr id="7" name="Text Placeholder 6">
            <a:extLst>
              <a:ext uri="{FF2B5EF4-FFF2-40B4-BE49-F238E27FC236}">
                <a16:creationId xmlns:a16="http://schemas.microsoft.com/office/drawing/2014/main" id="{7B11CE56-F76C-716A-5925-328EF90770EE}"/>
              </a:ext>
            </a:extLst>
          </p:cNvPr>
          <p:cNvSpPr>
            <a:spLocks noGrp="1"/>
          </p:cNvSpPr>
          <p:nvPr>
            <p:ph type="body" sz="quarter" idx="15"/>
          </p:nvPr>
        </p:nvSpPr>
        <p:spPr>
          <a:xfrm>
            <a:off x="621450" y="223520"/>
            <a:ext cx="10949099" cy="619760"/>
          </a:xfrm>
        </p:spPr>
        <p:txBody>
          <a:bodyPr/>
          <a:lstStyle/>
          <a:p>
            <a:r>
              <a:rPr lang="en-US" sz="5400" dirty="0">
                <a:solidFill>
                  <a:schemeClr val="bg1"/>
                </a:solidFill>
              </a:rPr>
              <a:t>John 19:36-37</a:t>
            </a:r>
          </a:p>
        </p:txBody>
      </p:sp>
    </p:spTree>
    <p:extLst>
      <p:ext uri="{BB962C8B-B14F-4D97-AF65-F5344CB8AC3E}">
        <p14:creationId xmlns:p14="http://schemas.microsoft.com/office/powerpoint/2010/main" val="3361092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7E7EA-2A9A-E0BC-3147-B3ECE70E5718}"/>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2B1C320D-38D8-D377-74DA-594B9925F49E}"/>
              </a:ext>
            </a:extLst>
          </p:cNvPr>
          <p:cNvSpPr>
            <a:spLocks noGrp="1"/>
          </p:cNvSpPr>
          <p:nvPr>
            <p:ph type="body" sz="quarter" idx="10"/>
          </p:nvPr>
        </p:nvSpPr>
        <p:spPr/>
        <p:txBody>
          <a:bodyPr>
            <a:normAutofit/>
          </a:bodyPr>
          <a:lstStyle/>
          <a:p>
            <a:r>
              <a:rPr lang="en-US" sz="8000" dirty="0">
                <a:solidFill>
                  <a:schemeClr val="bg1"/>
                </a:solidFill>
              </a:rPr>
              <a:t>“I thirst”</a:t>
            </a:r>
          </a:p>
        </p:txBody>
      </p:sp>
      <p:sp>
        <p:nvSpPr>
          <p:cNvPr id="7" name="Text Placeholder 6">
            <a:extLst>
              <a:ext uri="{FF2B5EF4-FFF2-40B4-BE49-F238E27FC236}">
                <a16:creationId xmlns:a16="http://schemas.microsoft.com/office/drawing/2014/main" id="{59D0217F-2AC0-730D-CF9B-179C718B5430}"/>
              </a:ext>
            </a:extLst>
          </p:cNvPr>
          <p:cNvSpPr>
            <a:spLocks noGrp="1"/>
          </p:cNvSpPr>
          <p:nvPr>
            <p:ph type="body" sz="quarter" idx="15"/>
          </p:nvPr>
        </p:nvSpPr>
        <p:spPr>
          <a:xfrm>
            <a:off x="621450" y="223520"/>
            <a:ext cx="10949099" cy="619760"/>
          </a:xfrm>
        </p:spPr>
        <p:txBody>
          <a:bodyPr/>
          <a:lstStyle/>
          <a:p>
            <a:r>
              <a:rPr lang="en-US" sz="5400" dirty="0">
                <a:solidFill>
                  <a:schemeClr val="bg1"/>
                </a:solidFill>
              </a:rPr>
              <a:t>Salvation Accomplished</a:t>
            </a:r>
          </a:p>
        </p:txBody>
      </p:sp>
    </p:spTree>
    <p:extLst>
      <p:ext uri="{BB962C8B-B14F-4D97-AF65-F5344CB8AC3E}">
        <p14:creationId xmlns:p14="http://schemas.microsoft.com/office/powerpoint/2010/main" val="1352055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A597F-C094-3EF7-1293-B65F2EC96DA9}"/>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EE97A1DC-980C-EEF6-B125-68C32A36D2A2}"/>
              </a:ext>
            </a:extLst>
          </p:cNvPr>
          <p:cNvSpPr>
            <a:spLocks noGrp="1"/>
          </p:cNvSpPr>
          <p:nvPr>
            <p:ph type="body" sz="quarter" idx="10"/>
          </p:nvPr>
        </p:nvSpPr>
        <p:spPr/>
        <p:txBody>
          <a:bodyPr>
            <a:normAutofit/>
          </a:bodyPr>
          <a:lstStyle/>
          <a:p>
            <a:r>
              <a:rPr lang="en-US" sz="4400" dirty="0">
                <a:solidFill>
                  <a:schemeClr val="bg1"/>
                </a:solidFill>
              </a:rPr>
              <a:t>“my strength is dried up like a potsherd,</a:t>
            </a:r>
          </a:p>
          <a:p>
            <a:r>
              <a:rPr lang="en-US" sz="4400" dirty="0">
                <a:solidFill>
                  <a:schemeClr val="bg1"/>
                </a:solidFill>
              </a:rPr>
              <a:t>and my tongue sticks to my jaws;</a:t>
            </a:r>
          </a:p>
          <a:p>
            <a:r>
              <a:rPr lang="en-US" sz="4400" dirty="0">
                <a:solidFill>
                  <a:schemeClr val="bg1"/>
                </a:solidFill>
              </a:rPr>
              <a:t>you lay me in the dust of death.”</a:t>
            </a:r>
          </a:p>
        </p:txBody>
      </p:sp>
      <p:sp>
        <p:nvSpPr>
          <p:cNvPr id="7" name="Text Placeholder 6">
            <a:extLst>
              <a:ext uri="{FF2B5EF4-FFF2-40B4-BE49-F238E27FC236}">
                <a16:creationId xmlns:a16="http://schemas.microsoft.com/office/drawing/2014/main" id="{ACA8B5D8-9647-359F-655E-19A5A763D5C1}"/>
              </a:ext>
            </a:extLst>
          </p:cNvPr>
          <p:cNvSpPr>
            <a:spLocks noGrp="1"/>
          </p:cNvSpPr>
          <p:nvPr>
            <p:ph type="body" sz="quarter" idx="15"/>
          </p:nvPr>
        </p:nvSpPr>
        <p:spPr>
          <a:xfrm>
            <a:off x="621450" y="223520"/>
            <a:ext cx="10949099" cy="619760"/>
          </a:xfrm>
        </p:spPr>
        <p:txBody>
          <a:bodyPr/>
          <a:lstStyle/>
          <a:p>
            <a:r>
              <a:rPr lang="en-US" sz="5400" dirty="0">
                <a:solidFill>
                  <a:schemeClr val="bg1"/>
                </a:solidFill>
              </a:rPr>
              <a:t>Psalm 22:15</a:t>
            </a:r>
          </a:p>
        </p:txBody>
      </p:sp>
    </p:spTree>
    <p:extLst>
      <p:ext uri="{BB962C8B-B14F-4D97-AF65-F5344CB8AC3E}">
        <p14:creationId xmlns:p14="http://schemas.microsoft.com/office/powerpoint/2010/main" val="1639200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ECC3F-6390-FBAA-4A72-F9B1007998B3}"/>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DE36889-DC11-F18E-3CE1-798476229751}"/>
              </a:ext>
            </a:extLst>
          </p:cNvPr>
          <p:cNvSpPr>
            <a:spLocks noGrp="1"/>
          </p:cNvSpPr>
          <p:nvPr>
            <p:ph type="body" sz="quarter" idx="10"/>
          </p:nvPr>
        </p:nvSpPr>
        <p:spPr/>
        <p:txBody>
          <a:bodyPr>
            <a:normAutofit/>
          </a:bodyPr>
          <a:lstStyle/>
          <a:p>
            <a:r>
              <a:rPr lang="en-US" sz="8000" dirty="0">
                <a:solidFill>
                  <a:schemeClr val="bg1"/>
                </a:solidFill>
              </a:rPr>
              <a:t>“It is finished!”</a:t>
            </a:r>
          </a:p>
        </p:txBody>
      </p:sp>
      <p:sp>
        <p:nvSpPr>
          <p:cNvPr id="7" name="Text Placeholder 6">
            <a:extLst>
              <a:ext uri="{FF2B5EF4-FFF2-40B4-BE49-F238E27FC236}">
                <a16:creationId xmlns:a16="http://schemas.microsoft.com/office/drawing/2014/main" id="{B8E48C9F-B3E7-10FB-7CDF-2D12AF5A511D}"/>
              </a:ext>
            </a:extLst>
          </p:cNvPr>
          <p:cNvSpPr>
            <a:spLocks noGrp="1"/>
          </p:cNvSpPr>
          <p:nvPr>
            <p:ph type="body" sz="quarter" idx="15"/>
          </p:nvPr>
        </p:nvSpPr>
        <p:spPr>
          <a:xfrm>
            <a:off x="621450" y="223520"/>
            <a:ext cx="10949099" cy="619760"/>
          </a:xfrm>
        </p:spPr>
        <p:txBody>
          <a:bodyPr/>
          <a:lstStyle/>
          <a:p>
            <a:r>
              <a:rPr lang="en-US" sz="5400" dirty="0">
                <a:solidFill>
                  <a:schemeClr val="bg1"/>
                </a:solidFill>
              </a:rPr>
              <a:t>Salvation Accomplished</a:t>
            </a:r>
          </a:p>
        </p:txBody>
      </p:sp>
    </p:spTree>
    <p:extLst>
      <p:ext uri="{BB962C8B-B14F-4D97-AF65-F5344CB8AC3E}">
        <p14:creationId xmlns:p14="http://schemas.microsoft.com/office/powerpoint/2010/main" val="1745642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AE903-789C-9E6C-0BFE-A69A24038390}"/>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24AD1290-7C27-FF87-5F7F-5D8328C54388}"/>
              </a:ext>
            </a:extLst>
          </p:cNvPr>
          <p:cNvSpPr>
            <a:spLocks noGrp="1"/>
          </p:cNvSpPr>
          <p:nvPr>
            <p:ph type="body" sz="quarter" idx="10"/>
          </p:nvPr>
        </p:nvSpPr>
        <p:spPr/>
        <p:txBody>
          <a:bodyPr anchor="t">
            <a:normAutofit/>
          </a:bodyPr>
          <a:lstStyle/>
          <a:p>
            <a:pPr marL="857250" indent="-857250" algn="l">
              <a:lnSpc>
                <a:spcPct val="150000"/>
              </a:lnSpc>
              <a:buFont typeface="Arial" panose="020B0604020202020204" pitchFamily="34" charset="0"/>
              <a:buChar char="•"/>
            </a:pPr>
            <a:r>
              <a:rPr lang="en-US" sz="5400" dirty="0">
                <a:solidFill>
                  <a:schemeClr val="bg1"/>
                </a:solidFill>
              </a:rPr>
              <a:t>The Law</a:t>
            </a:r>
          </a:p>
          <a:p>
            <a:pPr marL="857250" indent="-857250" algn="l">
              <a:lnSpc>
                <a:spcPct val="150000"/>
              </a:lnSpc>
              <a:buFont typeface="Arial" panose="020B0604020202020204" pitchFamily="34" charset="0"/>
              <a:buChar char="•"/>
            </a:pPr>
            <a:r>
              <a:rPr lang="en-US" sz="5400" dirty="0">
                <a:solidFill>
                  <a:schemeClr val="bg1"/>
                </a:solidFill>
              </a:rPr>
              <a:t>Jesus’s Mission</a:t>
            </a:r>
          </a:p>
          <a:p>
            <a:pPr marL="857250" indent="-857250" algn="l">
              <a:lnSpc>
                <a:spcPct val="150000"/>
              </a:lnSpc>
              <a:buFont typeface="Arial" panose="020B0604020202020204" pitchFamily="34" charset="0"/>
              <a:buChar char="•"/>
            </a:pPr>
            <a:r>
              <a:rPr lang="en-US" sz="5400" dirty="0">
                <a:solidFill>
                  <a:schemeClr val="bg1"/>
                </a:solidFill>
              </a:rPr>
              <a:t>Our Salvation</a:t>
            </a:r>
          </a:p>
        </p:txBody>
      </p:sp>
      <p:sp>
        <p:nvSpPr>
          <p:cNvPr id="7" name="Text Placeholder 6">
            <a:extLst>
              <a:ext uri="{FF2B5EF4-FFF2-40B4-BE49-F238E27FC236}">
                <a16:creationId xmlns:a16="http://schemas.microsoft.com/office/drawing/2014/main" id="{9075E409-0465-7AAB-628E-6D66AED73556}"/>
              </a:ext>
            </a:extLst>
          </p:cNvPr>
          <p:cNvSpPr>
            <a:spLocks noGrp="1"/>
          </p:cNvSpPr>
          <p:nvPr>
            <p:ph type="body" sz="quarter" idx="15"/>
          </p:nvPr>
        </p:nvSpPr>
        <p:spPr>
          <a:xfrm>
            <a:off x="621450" y="223520"/>
            <a:ext cx="10949099" cy="619760"/>
          </a:xfrm>
        </p:spPr>
        <p:txBody>
          <a:bodyPr/>
          <a:lstStyle/>
          <a:p>
            <a:r>
              <a:rPr lang="en-US" sz="6000" dirty="0">
                <a:solidFill>
                  <a:schemeClr val="bg1"/>
                </a:solidFill>
              </a:rPr>
              <a:t>“It is finished!”</a:t>
            </a:r>
          </a:p>
        </p:txBody>
      </p:sp>
    </p:spTree>
    <p:extLst>
      <p:ext uri="{BB962C8B-B14F-4D97-AF65-F5344CB8AC3E}">
        <p14:creationId xmlns:p14="http://schemas.microsoft.com/office/powerpoint/2010/main" val="608970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9EACA-58ED-5B52-4492-C3E9A69B27B1}"/>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35DEE49A-98B0-9C5F-9E93-F07F364310D9}"/>
              </a:ext>
            </a:extLst>
          </p:cNvPr>
          <p:cNvSpPr>
            <a:spLocks noGrp="1"/>
          </p:cNvSpPr>
          <p:nvPr>
            <p:ph type="body" sz="quarter" idx="10"/>
          </p:nvPr>
        </p:nvSpPr>
        <p:spPr/>
        <p:txBody>
          <a:bodyPr>
            <a:normAutofit/>
          </a:bodyPr>
          <a:lstStyle/>
          <a:p>
            <a:r>
              <a:rPr lang="en-US" sz="8000" dirty="0">
                <a:solidFill>
                  <a:schemeClr val="bg1"/>
                </a:solidFill>
              </a:rPr>
              <a:t>Jesus remains in control</a:t>
            </a:r>
          </a:p>
        </p:txBody>
      </p:sp>
      <p:sp>
        <p:nvSpPr>
          <p:cNvPr id="7" name="Text Placeholder 6">
            <a:extLst>
              <a:ext uri="{FF2B5EF4-FFF2-40B4-BE49-F238E27FC236}">
                <a16:creationId xmlns:a16="http://schemas.microsoft.com/office/drawing/2014/main" id="{5A6A912C-620A-87D4-7D8A-F1DB48C903C6}"/>
              </a:ext>
            </a:extLst>
          </p:cNvPr>
          <p:cNvSpPr>
            <a:spLocks noGrp="1"/>
          </p:cNvSpPr>
          <p:nvPr>
            <p:ph type="body" sz="quarter" idx="15"/>
          </p:nvPr>
        </p:nvSpPr>
        <p:spPr>
          <a:xfrm>
            <a:off x="621450" y="223520"/>
            <a:ext cx="10949099" cy="619760"/>
          </a:xfrm>
        </p:spPr>
        <p:txBody>
          <a:bodyPr/>
          <a:lstStyle/>
          <a:p>
            <a:r>
              <a:rPr lang="en-US" sz="5400" dirty="0">
                <a:solidFill>
                  <a:schemeClr val="bg1"/>
                </a:solidFill>
              </a:rPr>
              <a:t>Salvation Accomplished</a:t>
            </a:r>
          </a:p>
        </p:txBody>
      </p:sp>
    </p:spTree>
    <p:extLst>
      <p:ext uri="{BB962C8B-B14F-4D97-AF65-F5344CB8AC3E}">
        <p14:creationId xmlns:p14="http://schemas.microsoft.com/office/powerpoint/2010/main" val="663424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1E860-112D-9E13-485A-FEBE288416FC}"/>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275FCFAB-122F-E982-7496-205ACCC7AA8B}"/>
              </a:ext>
            </a:extLst>
          </p:cNvPr>
          <p:cNvSpPr>
            <a:spLocks noGrp="1"/>
          </p:cNvSpPr>
          <p:nvPr>
            <p:ph type="body" sz="quarter" idx="10"/>
          </p:nvPr>
        </p:nvSpPr>
        <p:spPr/>
        <p:txBody>
          <a:bodyPr>
            <a:normAutofit/>
          </a:bodyPr>
          <a:lstStyle/>
          <a:p>
            <a:r>
              <a:rPr lang="en-US" sz="4400" dirty="0">
                <a:solidFill>
                  <a:schemeClr val="bg1"/>
                </a:solidFill>
              </a:rPr>
              <a:t>“this Jesus, delivered up </a:t>
            </a:r>
            <a:r>
              <a:rPr lang="en-US" sz="4400" u="sng" dirty="0">
                <a:solidFill>
                  <a:schemeClr val="bg1"/>
                </a:solidFill>
              </a:rPr>
              <a:t>according to the definite plan and foreknowledge of God</a:t>
            </a:r>
            <a:r>
              <a:rPr lang="en-US" sz="4400" dirty="0">
                <a:solidFill>
                  <a:schemeClr val="bg1"/>
                </a:solidFill>
              </a:rPr>
              <a:t>, you crucified and killed by the hands of lawless men.”</a:t>
            </a:r>
          </a:p>
        </p:txBody>
      </p:sp>
      <p:sp>
        <p:nvSpPr>
          <p:cNvPr id="7" name="Text Placeholder 6">
            <a:extLst>
              <a:ext uri="{FF2B5EF4-FFF2-40B4-BE49-F238E27FC236}">
                <a16:creationId xmlns:a16="http://schemas.microsoft.com/office/drawing/2014/main" id="{95594D62-2E56-AE18-0265-E82E876C3003}"/>
              </a:ext>
            </a:extLst>
          </p:cNvPr>
          <p:cNvSpPr>
            <a:spLocks noGrp="1"/>
          </p:cNvSpPr>
          <p:nvPr>
            <p:ph type="body" sz="quarter" idx="15"/>
          </p:nvPr>
        </p:nvSpPr>
        <p:spPr>
          <a:xfrm>
            <a:off x="621450" y="223520"/>
            <a:ext cx="10949099" cy="619760"/>
          </a:xfrm>
        </p:spPr>
        <p:txBody>
          <a:bodyPr/>
          <a:lstStyle/>
          <a:p>
            <a:r>
              <a:rPr lang="en-US" sz="5400" dirty="0">
                <a:solidFill>
                  <a:schemeClr val="bg1"/>
                </a:solidFill>
              </a:rPr>
              <a:t>Acts 2:23</a:t>
            </a:r>
          </a:p>
        </p:txBody>
      </p:sp>
    </p:spTree>
    <p:extLst>
      <p:ext uri="{BB962C8B-B14F-4D97-AF65-F5344CB8AC3E}">
        <p14:creationId xmlns:p14="http://schemas.microsoft.com/office/powerpoint/2010/main" val="1185673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F214D-A0B5-31D5-81A2-A650E98A8AC3}"/>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BE5A8B79-9B8C-F0DE-1C37-D6EEC63B29CB}"/>
              </a:ext>
            </a:extLst>
          </p:cNvPr>
          <p:cNvSpPr>
            <a:spLocks noGrp="1"/>
          </p:cNvSpPr>
          <p:nvPr>
            <p:ph type="body" sz="quarter" idx="10"/>
          </p:nvPr>
        </p:nvSpPr>
        <p:spPr/>
        <p:txBody>
          <a:bodyPr anchor="t">
            <a:normAutofit lnSpcReduction="10000"/>
          </a:bodyPr>
          <a:lstStyle/>
          <a:p>
            <a:pPr marL="857250" indent="-857250" algn="l">
              <a:lnSpc>
                <a:spcPct val="150000"/>
              </a:lnSpc>
              <a:buFont typeface="Arial" panose="020B0604020202020204" pitchFamily="34" charset="0"/>
              <a:buChar char="•"/>
            </a:pPr>
            <a:r>
              <a:rPr lang="en-US" sz="5400" dirty="0">
                <a:solidFill>
                  <a:schemeClr val="bg1"/>
                </a:solidFill>
              </a:rPr>
              <a:t>knowing that all was now finished</a:t>
            </a:r>
          </a:p>
          <a:p>
            <a:pPr marL="857250" indent="-857250" algn="l">
              <a:lnSpc>
                <a:spcPct val="150000"/>
              </a:lnSpc>
              <a:buFont typeface="Arial" panose="020B0604020202020204" pitchFamily="34" charset="0"/>
              <a:buChar char="•"/>
            </a:pPr>
            <a:r>
              <a:rPr lang="en-US" sz="5400" dirty="0">
                <a:solidFill>
                  <a:schemeClr val="bg1"/>
                </a:solidFill>
              </a:rPr>
              <a:t>“I thirst”</a:t>
            </a:r>
          </a:p>
          <a:p>
            <a:pPr marL="857250" indent="-857250" algn="l">
              <a:lnSpc>
                <a:spcPct val="150000"/>
              </a:lnSpc>
              <a:buFont typeface="Arial" panose="020B0604020202020204" pitchFamily="34" charset="0"/>
              <a:buChar char="•"/>
            </a:pPr>
            <a:r>
              <a:rPr lang="en-US" sz="5400" dirty="0">
                <a:solidFill>
                  <a:schemeClr val="bg1"/>
                </a:solidFill>
              </a:rPr>
              <a:t>“It is finished”</a:t>
            </a:r>
          </a:p>
          <a:p>
            <a:pPr marL="857250" indent="-857250" algn="l">
              <a:lnSpc>
                <a:spcPct val="150000"/>
              </a:lnSpc>
              <a:buFont typeface="Arial" panose="020B0604020202020204" pitchFamily="34" charset="0"/>
              <a:buChar char="•"/>
            </a:pPr>
            <a:r>
              <a:rPr lang="en-US" sz="5400" dirty="0">
                <a:solidFill>
                  <a:schemeClr val="bg1"/>
                </a:solidFill>
              </a:rPr>
              <a:t>Gives up His spirit</a:t>
            </a:r>
          </a:p>
        </p:txBody>
      </p:sp>
      <p:sp>
        <p:nvSpPr>
          <p:cNvPr id="7" name="Text Placeholder 6">
            <a:extLst>
              <a:ext uri="{FF2B5EF4-FFF2-40B4-BE49-F238E27FC236}">
                <a16:creationId xmlns:a16="http://schemas.microsoft.com/office/drawing/2014/main" id="{6E60C457-7F2A-3F99-622B-1064D6930775}"/>
              </a:ext>
            </a:extLst>
          </p:cNvPr>
          <p:cNvSpPr>
            <a:spLocks noGrp="1"/>
          </p:cNvSpPr>
          <p:nvPr>
            <p:ph type="body" sz="quarter" idx="15"/>
          </p:nvPr>
        </p:nvSpPr>
        <p:spPr>
          <a:xfrm>
            <a:off x="621450" y="223520"/>
            <a:ext cx="10949099" cy="619760"/>
          </a:xfrm>
        </p:spPr>
        <p:txBody>
          <a:bodyPr/>
          <a:lstStyle/>
          <a:p>
            <a:r>
              <a:rPr lang="en-US" sz="6000" dirty="0">
                <a:solidFill>
                  <a:schemeClr val="bg1"/>
                </a:solidFill>
              </a:rPr>
              <a:t>Jesus is in Control</a:t>
            </a:r>
          </a:p>
        </p:txBody>
      </p:sp>
    </p:spTree>
    <p:extLst>
      <p:ext uri="{BB962C8B-B14F-4D97-AF65-F5344CB8AC3E}">
        <p14:creationId xmlns:p14="http://schemas.microsoft.com/office/powerpoint/2010/main" val="1024319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44174-62E5-1B32-18E5-C73831B7C3F9}"/>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33BB9966-1AD8-FBC7-DD41-41217CD9B02A}"/>
              </a:ext>
            </a:extLst>
          </p:cNvPr>
          <p:cNvSpPr>
            <a:spLocks noGrp="1"/>
          </p:cNvSpPr>
          <p:nvPr>
            <p:ph type="body" sz="quarter" idx="10"/>
          </p:nvPr>
        </p:nvSpPr>
        <p:spPr/>
        <p:txBody>
          <a:bodyPr>
            <a:normAutofit/>
          </a:bodyPr>
          <a:lstStyle/>
          <a:p>
            <a:r>
              <a:rPr lang="en-US" sz="4400" baseline="30000" dirty="0">
                <a:solidFill>
                  <a:schemeClr val="bg1"/>
                </a:solidFill>
              </a:rPr>
              <a:t>“</a:t>
            </a:r>
            <a:r>
              <a:rPr lang="en-US" sz="4400" dirty="0">
                <a:solidFill>
                  <a:schemeClr val="bg1"/>
                </a:solidFill>
              </a:rPr>
              <a:t>For this reason the Father loves me, because I lay down my life that I may take it up again. No one takes it from me, but I lay it down of my own accord. I have authority to lay it down, and I have authority to take it up again. This charge I have received from my Father.”</a:t>
            </a:r>
          </a:p>
        </p:txBody>
      </p:sp>
      <p:sp>
        <p:nvSpPr>
          <p:cNvPr id="7" name="Text Placeholder 6">
            <a:extLst>
              <a:ext uri="{FF2B5EF4-FFF2-40B4-BE49-F238E27FC236}">
                <a16:creationId xmlns:a16="http://schemas.microsoft.com/office/drawing/2014/main" id="{56C222E2-5CCD-08DB-88D5-10138BB5B249}"/>
              </a:ext>
            </a:extLst>
          </p:cNvPr>
          <p:cNvSpPr>
            <a:spLocks noGrp="1"/>
          </p:cNvSpPr>
          <p:nvPr>
            <p:ph type="body" sz="quarter" idx="15"/>
          </p:nvPr>
        </p:nvSpPr>
        <p:spPr>
          <a:xfrm>
            <a:off x="621450" y="223520"/>
            <a:ext cx="10949099" cy="619760"/>
          </a:xfrm>
        </p:spPr>
        <p:txBody>
          <a:bodyPr/>
          <a:lstStyle/>
          <a:p>
            <a:r>
              <a:rPr lang="en-US" sz="5400" dirty="0">
                <a:solidFill>
                  <a:schemeClr val="bg1"/>
                </a:solidFill>
              </a:rPr>
              <a:t>John 10:17-18</a:t>
            </a:r>
          </a:p>
        </p:txBody>
      </p:sp>
    </p:spTree>
    <p:extLst>
      <p:ext uri="{BB962C8B-B14F-4D97-AF65-F5344CB8AC3E}">
        <p14:creationId xmlns:p14="http://schemas.microsoft.com/office/powerpoint/2010/main" val="215780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38F20-752D-6219-47A4-8F8A9EAB95A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7DFC652-9485-C494-6DC3-C9F7DE63FFBC}"/>
              </a:ext>
            </a:extLst>
          </p:cNvPr>
          <p:cNvSpPr>
            <a:spLocks noGrp="1"/>
          </p:cNvSpPr>
          <p:nvPr>
            <p:ph type="body" sz="quarter" idx="10"/>
          </p:nvPr>
        </p:nvSpPr>
        <p:spPr/>
        <p:txBody>
          <a:bodyPr>
            <a:normAutofit/>
          </a:bodyPr>
          <a:lstStyle/>
          <a:p>
            <a:r>
              <a:rPr lang="en-US" sz="7200" dirty="0">
                <a:solidFill>
                  <a:schemeClr val="bg1"/>
                </a:solidFill>
              </a:rPr>
              <a:t>The hypocrisy of the Jewish leaders</a:t>
            </a:r>
          </a:p>
        </p:txBody>
      </p:sp>
    </p:spTree>
    <p:extLst>
      <p:ext uri="{BB962C8B-B14F-4D97-AF65-F5344CB8AC3E}">
        <p14:creationId xmlns:p14="http://schemas.microsoft.com/office/powerpoint/2010/main" val="2787846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3AC32-80EE-B1B2-A870-196FC64D7680}"/>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EF595D6-7034-2224-7D3E-86E1FBA6CAB9}"/>
              </a:ext>
            </a:extLst>
          </p:cNvPr>
          <p:cNvSpPr>
            <a:spLocks noGrp="1"/>
          </p:cNvSpPr>
          <p:nvPr>
            <p:ph type="body" sz="quarter" idx="10"/>
          </p:nvPr>
        </p:nvSpPr>
        <p:spPr/>
        <p:txBody>
          <a:bodyPr>
            <a:normAutofit/>
          </a:bodyPr>
          <a:lstStyle/>
          <a:p>
            <a:r>
              <a:rPr lang="en-US" sz="4000" dirty="0">
                <a:solidFill>
                  <a:schemeClr val="bg1"/>
                </a:solidFill>
              </a:rPr>
              <a:t>And the Lord said: “Because this people draw near with their mouth and honor me with their lips, while their hearts are far from me, and their fear of me is a commandment taught by men, therefore, behold, I will again do wonderful things with this people, with wonder upon wonder; and the wisdom of their wise men shall perish, and the discernment of their discerning men shall be hidden.”</a:t>
            </a:r>
          </a:p>
        </p:txBody>
      </p:sp>
      <p:sp>
        <p:nvSpPr>
          <p:cNvPr id="7" name="Text Placeholder 6">
            <a:extLst>
              <a:ext uri="{FF2B5EF4-FFF2-40B4-BE49-F238E27FC236}">
                <a16:creationId xmlns:a16="http://schemas.microsoft.com/office/drawing/2014/main" id="{0FDFBD1A-AA98-2379-E85A-6D763208D1A1}"/>
              </a:ext>
            </a:extLst>
          </p:cNvPr>
          <p:cNvSpPr>
            <a:spLocks noGrp="1"/>
          </p:cNvSpPr>
          <p:nvPr>
            <p:ph type="body" sz="quarter" idx="15"/>
          </p:nvPr>
        </p:nvSpPr>
        <p:spPr>
          <a:xfrm>
            <a:off x="621450" y="223520"/>
            <a:ext cx="10949099" cy="619760"/>
          </a:xfrm>
        </p:spPr>
        <p:txBody>
          <a:bodyPr/>
          <a:lstStyle/>
          <a:p>
            <a:r>
              <a:rPr lang="en-US" sz="5400" dirty="0">
                <a:solidFill>
                  <a:schemeClr val="bg1"/>
                </a:solidFill>
              </a:rPr>
              <a:t>Isaiah 29:13-14</a:t>
            </a:r>
          </a:p>
        </p:txBody>
      </p:sp>
    </p:spTree>
    <p:extLst>
      <p:ext uri="{BB962C8B-B14F-4D97-AF65-F5344CB8AC3E}">
        <p14:creationId xmlns:p14="http://schemas.microsoft.com/office/powerpoint/2010/main" val="1149975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DC2D2-C7CB-8072-AA96-22458C4A91E8}"/>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7B211EE-BBB0-0B46-5BA6-C9F6BBC6BACA}"/>
              </a:ext>
            </a:extLst>
          </p:cNvPr>
          <p:cNvSpPr>
            <a:spLocks noGrp="1"/>
          </p:cNvSpPr>
          <p:nvPr>
            <p:ph type="body" sz="quarter" idx="10"/>
          </p:nvPr>
        </p:nvSpPr>
        <p:spPr/>
        <p:txBody>
          <a:bodyPr>
            <a:normAutofit/>
          </a:bodyPr>
          <a:lstStyle/>
          <a:p>
            <a:r>
              <a:rPr lang="en-US" sz="8000" dirty="0">
                <a:solidFill>
                  <a:schemeClr val="bg1"/>
                </a:solidFill>
              </a:rPr>
              <a:t>Behold, the Lamb of God</a:t>
            </a:r>
          </a:p>
        </p:txBody>
      </p:sp>
    </p:spTree>
    <p:extLst>
      <p:ext uri="{BB962C8B-B14F-4D97-AF65-F5344CB8AC3E}">
        <p14:creationId xmlns:p14="http://schemas.microsoft.com/office/powerpoint/2010/main" val="695778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2494405"/>
            <a:ext cx="9906769" cy="1503430"/>
          </a:xfrm>
        </p:spPr>
        <p:txBody>
          <a:bodyPr>
            <a:normAutofit/>
          </a:bodyPr>
          <a:lstStyle/>
          <a:p>
            <a:r>
              <a:rPr lang="en-US" sz="4400" dirty="0"/>
              <a:t>“You shall not break any of its bones”</a:t>
            </a:r>
            <a:br>
              <a:rPr lang="en-US" sz="4400" dirty="0"/>
            </a:br>
            <a:r>
              <a:rPr lang="en-US" sz="4400" dirty="0"/>
              <a:t>(Exodus 12:46)</a:t>
            </a:r>
          </a:p>
        </p:txBody>
      </p:sp>
    </p:spTree>
    <p:extLst>
      <p:ext uri="{BB962C8B-B14F-4D97-AF65-F5344CB8AC3E}">
        <p14:creationId xmlns:p14="http://schemas.microsoft.com/office/powerpoint/2010/main" val="2947163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D9DDB-390D-9D0C-EEF1-EEA69AEE7BB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E0D0AFB-63D0-8139-954A-D15286826712}"/>
              </a:ext>
            </a:extLst>
          </p:cNvPr>
          <p:cNvSpPr>
            <a:spLocks noGrp="1"/>
          </p:cNvSpPr>
          <p:nvPr>
            <p:ph type="body" sz="quarter" idx="10"/>
          </p:nvPr>
        </p:nvSpPr>
        <p:spPr/>
        <p:txBody>
          <a:bodyPr>
            <a:normAutofit/>
          </a:bodyPr>
          <a:lstStyle/>
          <a:p>
            <a:r>
              <a:rPr lang="en-US" sz="7200" dirty="0">
                <a:solidFill>
                  <a:schemeClr val="bg1"/>
                </a:solidFill>
              </a:rPr>
              <a:t>No Broken Bones:</a:t>
            </a:r>
          </a:p>
          <a:p>
            <a:r>
              <a:rPr lang="en-US" sz="7200" dirty="0">
                <a:solidFill>
                  <a:schemeClr val="bg1"/>
                </a:solidFill>
              </a:rPr>
              <a:t>The Righteous Man</a:t>
            </a:r>
          </a:p>
        </p:txBody>
      </p:sp>
    </p:spTree>
    <p:extLst>
      <p:ext uri="{BB962C8B-B14F-4D97-AF65-F5344CB8AC3E}">
        <p14:creationId xmlns:p14="http://schemas.microsoft.com/office/powerpoint/2010/main" val="31425362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525F1-38CB-C6C6-6258-31E3E4CEC9D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393DBC46-5D5A-CDBE-1C7C-2BE975318D64}"/>
              </a:ext>
            </a:extLst>
          </p:cNvPr>
          <p:cNvSpPr>
            <a:spLocks noGrp="1"/>
          </p:cNvSpPr>
          <p:nvPr>
            <p:ph type="body" sz="quarter" idx="10"/>
          </p:nvPr>
        </p:nvSpPr>
        <p:spPr/>
        <p:txBody>
          <a:bodyPr>
            <a:normAutofit/>
          </a:bodyPr>
          <a:lstStyle/>
          <a:p>
            <a:r>
              <a:rPr lang="en-US" sz="4400" dirty="0">
                <a:solidFill>
                  <a:schemeClr val="bg1"/>
                </a:solidFill>
              </a:rPr>
              <a:t>“Many are the afflictions of the righteous,</a:t>
            </a:r>
          </a:p>
          <a:p>
            <a:r>
              <a:rPr lang="en-US" sz="4400" dirty="0">
                <a:solidFill>
                  <a:schemeClr val="bg1"/>
                </a:solidFill>
              </a:rPr>
              <a:t>but the </a:t>
            </a:r>
            <a:r>
              <a:rPr lang="en-US" sz="4400" cap="small" dirty="0">
                <a:solidFill>
                  <a:schemeClr val="bg1"/>
                </a:solidFill>
              </a:rPr>
              <a:t>Lord</a:t>
            </a:r>
            <a:r>
              <a:rPr lang="en-US" sz="4400" dirty="0">
                <a:solidFill>
                  <a:schemeClr val="bg1"/>
                </a:solidFill>
              </a:rPr>
              <a:t> delivers him out of them all.</a:t>
            </a:r>
          </a:p>
          <a:p>
            <a:r>
              <a:rPr lang="en-US" sz="4400" dirty="0">
                <a:solidFill>
                  <a:schemeClr val="bg1"/>
                </a:solidFill>
              </a:rPr>
              <a:t>He keeps all his bones;</a:t>
            </a:r>
          </a:p>
          <a:p>
            <a:r>
              <a:rPr lang="en-US" sz="4400" dirty="0">
                <a:solidFill>
                  <a:schemeClr val="bg1"/>
                </a:solidFill>
              </a:rPr>
              <a:t>not one of them is broken.”</a:t>
            </a:r>
          </a:p>
        </p:txBody>
      </p:sp>
      <p:sp>
        <p:nvSpPr>
          <p:cNvPr id="7" name="Text Placeholder 6">
            <a:extLst>
              <a:ext uri="{FF2B5EF4-FFF2-40B4-BE49-F238E27FC236}">
                <a16:creationId xmlns:a16="http://schemas.microsoft.com/office/drawing/2014/main" id="{D22AEE61-BE18-36D5-FF30-2061415A0D41}"/>
              </a:ext>
            </a:extLst>
          </p:cNvPr>
          <p:cNvSpPr>
            <a:spLocks noGrp="1"/>
          </p:cNvSpPr>
          <p:nvPr>
            <p:ph type="body" sz="quarter" idx="15"/>
          </p:nvPr>
        </p:nvSpPr>
        <p:spPr>
          <a:xfrm>
            <a:off x="621450" y="223520"/>
            <a:ext cx="10949099" cy="619760"/>
          </a:xfrm>
        </p:spPr>
        <p:txBody>
          <a:bodyPr/>
          <a:lstStyle/>
          <a:p>
            <a:r>
              <a:rPr lang="en-US" sz="5400" dirty="0">
                <a:solidFill>
                  <a:schemeClr val="bg1"/>
                </a:solidFill>
              </a:rPr>
              <a:t>Psalm 34:19-20</a:t>
            </a:r>
          </a:p>
        </p:txBody>
      </p:sp>
    </p:spTree>
    <p:extLst>
      <p:ext uri="{BB962C8B-B14F-4D97-AF65-F5344CB8AC3E}">
        <p14:creationId xmlns:p14="http://schemas.microsoft.com/office/powerpoint/2010/main" val="5427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AD6BB-2C73-CB5C-D4E8-2FEC7E483BF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03C4BE9-1A6E-2A25-CFBA-D3776B901C4D}"/>
              </a:ext>
            </a:extLst>
          </p:cNvPr>
          <p:cNvSpPr>
            <a:spLocks noGrp="1"/>
          </p:cNvSpPr>
          <p:nvPr>
            <p:ph type="body" sz="quarter" idx="10"/>
          </p:nvPr>
        </p:nvSpPr>
        <p:spPr/>
        <p:txBody>
          <a:bodyPr>
            <a:normAutofit/>
          </a:bodyPr>
          <a:lstStyle/>
          <a:p>
            <a:r>
              <a:rPr lang="en-US" sz="7200" dirty="0">
                <a:solidFill>
                  <a:schemeClr val="bg1"/>
                </a:solidFill>
              </a:rPr>
              <a:t>Jesus’s Pierced Side</a:t>
            </a:r>
          </a:p>
        </p:txBody>
      </p:sp>
    </p:spTree>
    <p:extLst>
      <p:ext uri="{BB962C8B-B14F-4D97-AF65-F5344CB8AC3E}">
        <p14:creationId xmlns:p14="http://schemas.microsoft.com/office/powerpoint/2010/main" val="2049104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5A7F8-85A2-23D8-6E5B-53EDFFBB4D51}"/>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4A014DF0-6FAF-19E4-8DFB-CE8967BF97DF}"/>
              </a:ext>
            </a:extLst>
          </p:cNvPr>
          <p:cNvSpPr>
            <a:spLocks noGrp="1"/>
          </p:cNvSpPr>
          <p:nvPr>
            <p:ph type="body" sz="quarter" idx="10"/>
          </p:nvPr>
        </p:nvSpPr>
        <p:spPr/>
        <p:txBody>
          <a:bodyPr>
            <a:normAutofit/>
          </a:bodyPr>
          <a:lstStyle/>
          <a:p>
            <a:r>
              <a:rPr lang="en-US" sz="4400" dirty="0">
                <a:solidFill>
                  <a:schemeClr val="bg1"/>
                </a:solidFill>
              </a:rPr>
              <a:t>“And I will pour out on the house of David and the inhabitants of Jerusalem a spirit of grace and pleas for mercy, so that, when they look on me, on him whom they have pierced, they shall mourn for him, as one mourns for an only child, and weep bitterly over him, as one weeps over a firstborn.”</a:t>
            </a:r>
          </a:p>
        </p:txBody>
      </p:sp>
      <p:sp>
        <p:nvSpPr>
          <p:cNvPr id="7" name="Text Placeholder 6">
            <a:extLst>
              <a:ext uri="{FF2B5EF4-FFF2-40B4-BE49-F238E27FC236}">
                <a16:creationId xmlns:a16="http://schemas.microsoft.com/office/drawing/2014/main" id="{E7889067-FD28-6D9F-8D0D-7926E16DA973}"/>
              </a:ext>
            </a:extLst>
          </p:cNvPr>
          <p:cNvSpPr>
            <a:spLocks noGrp="1"/>
          </p:cNvSpPr>
          <p:nvPr>
            <p:ph type="body" sz="quarter" idx="15"/>
          </p:nvPr>
        </p:nvSpPr>
        <p:spPr>
          <a:xfrm>
            <a:off x="621450" y="223520"/>
            <a:ext cx="10949099" cy="619760"/>
          </a:xfrm>
        </p:spPr>
        <p:txBody>
          <a:bodyPr/>
          <a:lstStyle/>
          <a:p>
            <a:r>
              <a:rPr lang="en-US" sz="5400" dirty="0">
                <a:solidFill>
                  <a:schemeClr val="bg1"/>
                </a:solidFill>
              </a:rPr>
              <a:t>Zechariah 12:10</a:t>
            </a:r>
          </a:p>
        </p:txBody>
      </p:sp>
    </p:spTree>
    <p:extLst>
      <p:ext uri="{BB962C8B-B14F-4D97-AF65-F5344CB8AC3E}">
        <p14:creationId xmlns:p14="http://schemas.microsoft.com/office/powerpoint/2010/main" val="20664039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516F5-3738-7D1B-F49B-B5C091BC07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78D2A9-8C29-6563-60D4-F87C3101EE59}"/>
              </a:ext>
            </a:extLst>
          </p:cNvPr>
          <p:cNvSpPr>
            <a:spLocks noGrp="1"/>
          </p:cNvSpPr>
          <p:nvPr>
            <p:ph type="title"/>
          </p:nvPr>
        </p:nvSpPr>
        <p:spPr>
          <a:xfrm>
            <a:off x="731520" y="2331845"/>
            <a:ext cx="9906769" cy="1503430"/>
          </a:xfrm>
        </p:spPr>
        <p:txBody>
          <a:bodyPr>
            <a:normAutofit/>
          </a:bodyPr>
          <a:lstStyle/>
          <a:p>
            <a:r>
              <a:rPr lang="en-US" sz="4400" dirty="0"/>
              <a:t>“Behold, the Lamb of God, who takes away the sin of the world!”</a:t>
            </a:r>
          </a:p>
        </p:txBody>
      </p:sp>
    </p:spTree>
    <p:extLst>
      <p:ext uri="{BB962C8B-B14F-4D97-AF65-F5344CB8AC3E}">
        <p14:creationId xmlns:p14="http://schemas.microsoft.com/office/powerpoint/2010/main" val="457762019"/>
      </p:ext>
    </p:extLst>
  </p:cSld>
  <p:clrMapOvr>
    <a:masterClrMapping/>
  </p:clrMapOvr>
</p:sld>
</file>

<file path=ppt/theme/theme1.xml><?xml version="1.0" encoding="utf-8"?>
<a:theme xmlns:a="http://schemas.openxmlformats.org/drawingml/2006/main" name="Defaul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1453</TotalTime>
  <Words>730</Words>
  <Application>Microsoft Office PowerPoint</Application>
  <PresentationFormat>Widescreen</PresentationFormat>
  <Paragraphs>49</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Georgia</vt:lpstr>
      <vt:lpstr>Gotham Book</vt:lpstr>
      <vt:lpstr>Times New Roman</vt:lpstr>
      <vt:lpstr>Default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 shall not break any of its bones” (Exodus 12:46)</vt:lpstr>
      <vt:lpstr>PowerPoint Presentation</vt:lpstr>
      <vt:lpstr>PowerPoint Presentation</vt:lpstr>
      <vt:lpstr>PowerPoint Presentation</vt:lpstr>
      <vt:lpstr>PowerPoint Presentation</vt:lpstr>
      <vt:lpstr>“Behold, the Lamb of God, who takes away the sin of the world!”</vt:lpstr>
    </vt:vector>
  </TitlesOfParts>
  <Company>RT Creative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Chapman</dc:creator>
  <cp:lastModifiedBy>Blake Hudson</cp:lastModifiedBy>
  <cp:revision>68</cp:revision>
  <dcterms:created xsi:type="dcterms:W3CDTF">2014-03-26T14:03:34Z</dcterms:created>
  <dcterms:modified xsi:type="dcterms:W3CDTF">2025-07-23T16:28:03Z</dcterms:modified>
</cp:coreProperties>
</file>