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73" r:id="rId4"/>
    <p:sldId id="274" r:id="rId5"/>
    <p:sldId id="275" r:id="rId6"/>
    <p:sldId id="276" r:id="rId7"/>
    <p:sldId id="277" r:id="rId8"/>
    <p:sldId id="278" r:id="rId9"/>
    <p:sldId id="259" r:id="rId10"/>
    <p:sldId id="260" r:id="rId11"/>
    <p:sldId id="261" r:id="rId12"/>
    <p:sldId id="262" r:id="rId13"/>
    <p:sldId id="263" r:id="rId14"/>
    <p:sldId id="264" r:id="rId15"/>
    <p:sldId id="265" r:id="rId16"/>
    <p:sldId id="268" r:id="rId17"/>
    <p:sldId id="267" r:id="rId18"/>
    <p:sldId id="269" r:id="rId19"/>
    <p:sldId id="270" r:id="rId20"/>
    <p:sldId id="27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09503-290E-78CD-977A-02CE8367A4A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25563D7-94D9-EA64-EBCC-CBEC10B7B5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949F830-F97F-D4EA-D9A9-0A21D44DE2B9}"/>
              </a:ext>
            </a:extLst>
          </p:cNvPr>
          <p:cNvSpPr>
            <a:spLocks noGrp="1"/>
          </p:cNvSpPr>
          <p:nvPr>
            <p:ph type="dt" sz="half" idx="10"/>
          </p:nvPr>
        </p:nvSpPr>
        <p:spPr/>
        <p:txBody>
          <a:bodyPr/>
          <a:lstStyle/>
          <a:p>
            <a:fld id="{5527151C-F008-4F8C-ABEB-B3C9CDFF47FC}" type="datetimeFigureOut">
              <a:rPr lang="en-US" smtClean="0"/>
              <a:t>7/21/2025</a:t>
            </a:fld>
            <a:endParaRPr lang="en-US"/>
          </a:p>
        </p:txBody>
      </p:sp>
      <p:sp>
        <p:nvSpPr>
          <p:cNvPr id="5" name="Footer Placeholder 4">
            <a:extLst>
              <a:ext uri="{FF2B5EF4-FFF2-40B4-BE49-F238E27FC236}">
                <a16:creationId xmlns:a16="http://schemas.microsoft.com/office/drawing/2014/main" id="{7E6D95D7-3494-0827-6987-F84210C7F3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469761-57FA-CB83-59B1-F90127247646}"/>
              </a:ext>
            </a:extLst>
          </p:cNvPr>
          <p:cNvSpPr>
            <a:spLocks noGrp="1"/>
          </p:cNvSpPr>
          <p:nvPr>
            <p:ph type="sldNum" sz="quarter" idx="12"/>
          </p:nvPr>
        </p:nvSpPr>
        <p:spPr/>
        <p:txBody>
          <a:bodyPr/>
          <a:lstStyle/>
          <a:p>
            <a:fld id="{9CEFF163-B9AC-40FC-A4DB-32187F2A05A0}" type="slidenum">
              <a:rPr lang="en-US" smtClean="0"/>
              <a:t>‹#›</a:t>
            </a:fld>
            <a:endParaRPr lang="en-US"/>
          </a:p>
        </p:txBody>
      </p:sp>
    </p:spTree>
    <p:extLst>
      <p:ext uri="{BB962C8B-B14F-4D97-AF65-F5344CB8AC3E}">
        <p14:creationId xmlns:p14="http://schemas.microsoft.com/office/powerpoint/2010/main" val="3205083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0F69B-59EC-776A-62D0-F161F9AA22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505E78-3E41-C72D-3EA6-67BD3E0217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27968E-291E-8207-8C66-F6FB622B2E3D}"/>
              </a:ext>
            </a:extLst>
          </p:cNvPr>
          <p:cNvSpPr>
            <a:spLocks noGrp="1"/>
          </p:cNvSpPr>
          <p:nvPr>
            <p:ph type="dt" sz="half" idx="10"/>
          </p:nvPr>
        </p:nvSpPr>
        <p:spPr/>
        <p:txBody>
          <a:bodyPr/>
          <a:lstStyle/>
          <a:p>
            <a:fld id="{5527151C-F008-4F8C-ABEB-B3C9CDFF47FC}" type="datetimeFigureOut">
              <a:rPr lang="en-US" smtClean="0"/>
              <a:t>7/21/2025</a:t>
            </a:fld>
            <a:endParaRPr lang="en-US"/>
          </a:p>
        </p:txBody>
      </p:sp>
      <p:sp>
        <p:nvSpPr>
          <p:cNvPr id="5" name="Footer Placeholder 4">
            <a:extLst>
              <a:ext uri="{FF2B5EF4-FFF2-40B4-BE49-F238E27FC236}">
                <a16:creationId xmlns:a16="http://schemas.microsoft.com/office/drawing/2014/main" id="{FC53ACD8-F094-973B-138F-B4CAA43769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4A366A-752F-3D14-AC6B-6B7E03728F4F}"/>
              </a:ext>
            </a:extLst>
          </p:cNvPr>
          <p:cNvSpPr>
            <a:spLocks noGrp="1"/>
          </p:cNvSpPr>
          <p:nvPr>
            <p:ph type="sldNum" sz="quarter" idx="12"/>
          </p:nvPr>
        </p:nvSpPr>
        <p:spPr/>
        <p:txBody>
          <a:bodyPr/>
          <a:lstStyle/>
          <a:p>
            <a:fld id="{9CEFF163-B9AC-40FC-A4DB-32187F2A05A0}" type="slidenum">
              <a:rPr lang="en-US" smtClean="0"/>
              <a:t>‹#›</a:t>
            </a:fld>
            <a:endParaRPr lang="en-US"/>
          </a:p>
        </p:txBody>
      </p:sp>
    </p:spTree>
    <p:extLst>
      <p:ext uri="{BB962C8B-B14F-4D97-AF65-F5344CB8AC3E}">
        <p14:creationId xmlns:p14="http://schemas.microsoft.com/office/powerpoint/2010/main" val="9146510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46F72-68D6-8A1A-1D3A-390EC3B2B2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31C20AC-D5AD-85C1-46CE-EFF99F407A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25E42B-A8A3-DE57-9C9D-7C4B56F2DA19}"/>
              </a:ext>
            </a:extLst>
          </p:cNvPr>
          <p:cNvSpPr>
            <a:spLocks noGrp="1"/>
          </p:cNvSpPr>
          <p:nvPr>
            <p:ph type="dt" sz="half" idx="10"/>
          </p:nvPr>
        </p:nvSpPr>
        <p:spPr/>
        <p:txBody>
          <a:bodyPr/>
          <a:lstStyle/>
          <a:p>
            <a:fld id="{5527151C-F008-4F8C-ABEB-B3C9CDFF47FC}" type="datetimeFigureOut">
              <a:rPr lang="en-US" smtClean="0"/>
              <a:t>7/21/2025</a:t>
            </a:fld>
            <a:endParaRPr lang="en-US"/>
          </a:p>
        </p:txBody>
      </p:sp>
      <p:sp>
        <p:nvSpPr>
          <p:cNvPr id="5" name="Footer Placeholder 4">
            <a:extLst>
              <a:ext uri="{FF2B5EF4-FFF2-40B4-BE49-F238E27FC236}">
                <a16:creationId xmlns:a16="http://schemas.microsoft.com/office/drawing/2014/main" id="{8A0000A2-3BB6-1F6D-5F75-6EB1009083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D0B12-D947-E2E8-910E-6024C83B9BB5}"/>
              </a:ext>
            </a:extLst>
          </p:cNvPr>
          <p:cNvSpPr>
            <a:spLocks noGrp="1"/>
          </p:cNvSpPr>
          <p:nvPr>
            <p:ph type="sldNum" sz="quarter" idx="12"/>
          </p:nvPr>
        </p:nvSpPr>
        <p:spPr/>
        <p:txBody>
          <a:bodyPr/>
          <a:lstStyle/>
          <a:p>
            <a:fld id="{9CEFF163-B9AC-40FC-A4DB-32187F2A05A0}" type="slidenum">
              <a:rPr lang="en-US" smtClean="0"/>
              <a:t>‹#›</a:t>
            </a:fld>
            <a:endParaRPr lang="en-US"/>
          </a:p>
        </p:txBody>
      </p:sp>
    </p:spTree>
    <p:extLst>
      <p:ext uri="{BB962C8B-B14F-4D97-AF65-F5344CB8AC3E}">
        <p14:creationId xmlns:p14="http://schemas.microsoft.com/office/powerpoint/2010/main" val="2405497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3379A-249F-DA0B-04C5-BD8B7E0FF4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B19BE7-66EB-B2EC-6B85-DA51CB3664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B0EC17-4C92-DE34-4082-7D188A10DE5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87C3506-B5A6-7DEA-7027-0D0F333B8F8A}"/>
              </a:ext>
            </a:extLst>
          </p:cNvPr>
          <p:cNvSpPr>
            <a:spLocks noGrp="1"/>
          </p:cNvSpPr>
          <p:nvPr>
            <p:ph type="dt" sz="half" idx="10"/>
          </p:nvPr>
        </p:nvSpPr>
        <p:spPr/>
        <p:txBody>
          <a:bodyPr/>
          <a:lstStyle/>
          <a:p>
            <a:fld id="{5527151C-F008-4F8C-ABEB-B3C9CDFF47FC}" type="datetimeFigureOut">
              <a:rPr lang="en-US" smtClean="0"/>
              <a:t>7/21/2025</a:t>
            </a:fld>
            <a:endParaRPr lang="en-US"/>
          </a:p>
        </p:txBody>
      </p:sp>
      <p:sp>
        <p:nvSpPr>
          <p:cNvPr id="6" name="Footer Placeholder 5">
            <a:extLst>
              <a:ext uri="{FF2B5EF4-FFF2-40B4-BE49-F238E27FC236}">
                <a16:creationId xmlns:a16="http://schemas.microsoft.com/office/drawing/2014/main" id="{0F73825D-4E83-9266-A964-AEFED6BFB6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C5897C-C76A-A2F4-A682-9BB195FB41BC}"/>
              </a:ext>
            </a:extLst>
          </p:cNvPr>
          <p:cNvSpPr>
            <a:spLocks noGrp="1"/>
          </p:cNvSpPr>
          <p:nvPr>
            <p:ph type="sldNum" sz="quarter" idx="12"/>
          </p:nvPr>
        </p:nvSpPr>
        <p:spPr/>
        <p:txBody>
          <a:bodyPr/>
          <a:lstStyle/>
          <a:p>
            <a:fld id="{9CEFF163-B9AC-40FC-A4DB-32187F2A05A0}" type="slidenum">
              <a:rPr lang="en-US" smtClean="0"/>
              <a:t>‹#›</a:t>
            </a:fld>
            <a:endParaRPr lang="en-US"/>
          </a:p>
        </p:txBody>
      </p:sp>
    </p:spTree>
    <p:extLst>
      <p:ext uri="{BB962C8B-B14F-4D97-AF65-F5344CB8AC3E}">
        <p14:creationId xmlns:p14="http://schemas.microsoft.com/office/powerpoint/2010/main" val="1548544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BF195-C181-09B3-2DBE-05776692D99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6A60841-663A-9DC1-47CA-E79D59D9DE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4A07F13-4393-304F-471A-5151F0D745F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24F494-CDD7-A0F2-2044-16252ED28B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F887213-0B5C-38E7-1B54-5393A78955C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CD4B095-CBAC-4DE9-3283-DB49B16BB018}"/>
              </a:ext>
            </a:extLst>
          </p:cNvPr>
          <p:cNvSpPr>
            <a:spLocks noGrp="1"/>
          </p:cNvSpPr>
          <p:nvPr>
            <p:ph type="dt" sz="half" idx="10"/>
          </p:nvPr>
        </p:nvSpPr>
        <p:spPr/>
        <p:txBody>
          <a:bodyPr/>
          <a:lstStyle/>
          <a:p>
            <a:fld id="{5527151C-F008-4F8C-ABEB-B3C9CDFF47FC}" type="datetimeFigureOut">
              <a:rPr lang="en-US" smtClean="0"/>
              <a:t>7/21/2025</a:t>
            </a:fld>
            <a:endParaRPr lang="en-US"/>
          </a:p>
        </p:txBody>
      </p:sp>
      <p:sp>
        <p:nvSpPr>
          <p:cNvPr id="8" name="Footer Placeholder 7">
            <a:extLst>
              <a:ext uri="{FF2B5EF4-FFF2-40B4-BE49-F238E27FC236}">
                <a16:creationId xmlns:a16="http://schemas.microsoft.com/office/drawing/2014/main" id="{5F7643B0-4FCB-9758-2A81-DDB56DA7E91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6F12547-73DA-8598-36EF-DB763AF7BA62}"/>
              </a:ext>
            </a:extLst>
          </p:cNvPr>
          <p:cNvSpPr>
            <a:spLocks noGrp="1"/>
          </p:cNvSpPr>
          <p:nvPr>
            <p:ph type="sldNum" sz="quarter" idx="12"/>
          </p:nvPr>
        </p:nvSpPr>
        <p:spPr/>
        <p:txBody>
          <a:bodyPr/>
          <a:lstStyle/>
          <a:p>
            <a:fld id="{9CEFF163-B9AC-40FC-A4DB-32187F2A05A0}" type="slidenum">
              <a:rPr lang="en-US" smtClean="0"/>
              <a:t>‹#›</a:t>
            </a:fld>
            <a:endParaRPr lang="en-US"/>
          </a:p>
        </p:txBody>
      </p:sp>
    </p:spTree>
    <p:extLst>
      <p:ext uri="{BB962C8B-B14F-4D97-AF65-F5344CB8AC3E}">
        <p14:creationId xmlns:p14="http://schemas.microsoft.com/office/powerpoint/2010/main" val="2993513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7DAFB-15F2-1472-C170-6FBA0EB3AB3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D9CBD2-4DF5-FBA1-904B-FB3439114FCA}"/>
              </a:ext>
            </a:extLst>
          </p:cNvPr>
          <p:cNvSpPr>
            <a:spLocks noGrp="1"/>
          </p:cNvSpPr>
          <p:nvPr>
            <p:ph type="dt" sz="half" idx="10"/>
          </p:nvPr>
        </p:nvSpPr>
        <p:spPr/>
        <p:txBody>
          <a:bodyPr/>
          <a:lstStyle/>
          <a:p>
            <a:fld id="{5527151C-F008-4F8C-ABEB-B3C9CDFF47FC}" type="datetimeFigureOut">
              <a:rPr lang="en-US" smtClean="0"/>
              <a:t>7/21/2025</a:t>
            </a:fld>
            <a:endParaRPr lang="en-US"/>
          </a:p>
        </p:txBody>
      </p:sp>
      <p:sp>
        <p:nvSpPr>
          <p:cNvPr id="4" name="Footer Placeholder 3">
            <a:extLst>
              <a:ext uri="{FF2B5EF4-FFF2-40B4-BE49-F238E27FC236}">
                <a16:creationId xmlns:a16="http://schemas.microsoft.com/office/drawing/2014/main" id="{B0D4DFD4-B91F-2B16-37DF-201CAC9C6F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3BF9547-3FDC-C974-02C8-D35D214C7E9A}"/>
              </a:ext>
            </a:extLst>
          </p:cNvPr>
          <p:cNvSpPr>
            <a:spLocks noGrp="1"/>
          </p:cNvSpPr>
          <p:nvPr>
            <p:ph type="sldNum" sz="quarter" idx="12"/>
          </p:nvPr>
        </p:nvSpPr>
        <p:spPr/>
        <p:txBody>
          <a:bodyPr/>
          <a:lstStyle/>
          <a:p>
            <a:fld id="{9CEFF163-B9AC-40FC-A4DB-32187F2A05A0}" type="slidenum">
              <a:rPr lang="en-US" smtClean="0"/>
              <a:t>‹#›</a:t>
            </a:fld>
            <a:endParaRPr lang="en-US"/>
          </a:p>
        </p:txBody>
      </p:sp>
    </p:spTree>
    <p:extLst>
      <p:ext uri="{BB962C8B-B14F-4D97-AF65-F5344CB8AC3E}">
        <p14:creationId xmlns:p14="http://schemas.microsoft.com/office/powerpoint/2010/main" val="3708292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4C3C15-EB01-7636-7892-B6E69F15F1C0}"/>
              </a:ext>
            </a:extLst>
          </p:cNvPr>
          <p:cNvSpPr>
            <a:spLocks noGrp="1"/>
          </p:cNvSpPr>
          <p:nvPr>
            <p:ph type="dt" sz="half" idx="10"/>
          </p:nvPr>
        </p:nvSpPr>
        <p:spPr/>
        <p:txBody>
          <a:bodyPr/>
          <a:lstStyle/>
          <a:p>
            <a:fld id="{5527151C-F008-4F8C-ABEB-B3C9CDFF47FC}" type="datetimeFigureOut">
              <a:rPr lang="en-US" smtClean="0"/>
              <a:t>7/21/2025</a:t>
            </a:fld>
            <a:endParaRPr lang="en-US"/>
          </a:p>
        </p:txBody>
      </p:sp>
      <p:sp>
        <p:nvSpPr>
          <p:cNvPr id="3" name="Footer Placeholder 2">
            <a:extLst>
              <a:ext uri="{FF2B5EF4-FFF2-40B4-BE49-F238E27FC236}">
                <a16:creationId xmlns:a16="http://schemas.microsoft.com/office/drawing/2014/main" id="{8BD0728C-1A69-B4E9-292A-B10106F5D7D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9971153-AB26-CDB7-D425-6C6703A4EEA9}"/>
              </a:ext>
            </a:extLst>
          </p:cNvPr>
          <p:cNvSpPr>
            <a:spLocks noGrp="1"/>
          </p:cNvSpPr>
          <p:nvPr>
            <p:ph type="sldNum" sz="quarter" idx="12"/>
          </p:nvPr>
        </p:nvSpPr>
        <p:spPr/>
        <p:txBody>
          <a:bodyPr/>
          <a:lstStyle/>
          <a:p>
            <a:fld id="{9CEFF163-B9AC-40FC-A4DB-32187F2A05A0}" type="slidenum">
              <a:rPr lang="en-US" smtClean="0"/>
              <a:t>‹#›</a:t>
            </a:fld>
            <a:endParaRPr lang="en-US"/>
          </a:p>
        </p:txBody>
      </p:sp>
    </p:spTree>
    <p:extLst>
      <p:ext uri="{BB962C8B-B14F-4D97-AF65-F5344CB8AC3E}">
        <p14:creationId xmlns:p14="http://schemas.microsoft.com/office/powerpoint/2010/main" val="3650311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E85BD-6F08-655F-648A-107AC8F699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3B227B8-C97B-D0B8-75DB-5D04D0EA68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A51D8E-197C-9DC1-6B10-38D05AC8EA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DFE9F0-2C27-899E-BA43-7886A262A3F0}"/>
              </a:ext>
            </a:extLst>
          </p:cNvPr>
          <p:cNvSpPr>
            <a:spLocks noGrp="1"/>
          </p:cNvSpPr>
          <p:nvPr>
            <p:ph type="dt" sz="half" idx="10"/>
          </p:nvPr>
        </p:nvSpPr>
        <p:spPr/>
        <p:txBody>
          <a:bodyPr/>
          <a:lstStyle/>
          <a:p>
            <a:fld id="{5527151C-F008-4F8C-ABEB-B3C9CDFF47FC}" type="datetimeFigureOut">
              <a:rPr lang="en-US" smtClean="0"/>
              <a:t>7/21/2025</a:t>
            </a:fld>
            <a:endParaRPr lang="en-US"/>
          </a:p>
        </p:txBody>
      </p:sp>
      <p:sp>
        <p:nvSpPr>
          <p:cNvPr id="6" name="Footer Placeholder 5">
            <a:extLst>
              <a:ext uri="{FF2B5EF4-FFF2-40B4-BE49-F238E27FC236}">
                <a16:creationId xmlns:a16="http://schemas.microsoft.com/office/drawing/2014/main" id="{8D0ADD61-FAAF-2438-A038-E66606AD38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A326A7-F312-347D-A42B-1D8DE936D5FA}"/>
              </a:ext>
            </a:extLst>
          </p:cNvPr>
          <p:cNvSpPr>
            <a:spLocks noGrp="1"/>
          </p:cNvSpPr>
          <p:nvPr>
            <p:ph type="sldNum" sz="quarter" idx="12"/>
          </p:nvPr>
        </p:nvSpPr>
        <p:spPr/>
        <p:txBody>
          <a:bodyPr/>
          <a:lstStyle/>
          <a:p>
            <a:fld id="{9CEFF163-B9AC-40FC-A4DB-32187F2A05A0}" type="slidenum">
              <a:rPr lang="en-US" smtClean="0"/>
              <a:t>‹#›</a:t>
            </a:fld>
            <a:endParaRPr lang="en-US"/>
          </a:p>
        </p:txBody>
      </p:sp>
    </p:spTree>
    <p:extLst>
      <p:ext uri="{BB962C8B-B14F-4D97-AF65-F5344CB8AC3E}">
        <p14:creationId xmlns:p14="http://schemas.microsoft.com/office/powerpoint/2010/main" val="638184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4957D-D7D3-F419-CE5A-C9964F46D3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21D25D-59F1-E318-F2CE-EFD12A76D9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0A610BA-DE4A-DAE3-F712-8E3EAFF8E4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BBFB33-5034-02D0-2A6F-DC2429575A38}"/>
              </a:ext>
            </a:extLst>
          </p:cNvPr>
          <p:cNvSpPr>
            <a:spLocks noGrp="1"/>
          </p:cNvSpPr>
          <p:nvPr>
            <p:ph type="dt" sz="half" idx="10"/>
          </p:nvPr>
        </p:nvSpPr>
        <p:spPr/>
        <p:txBody>
          <a:bodyPr/>
          <a:lstStyle/>
          <a:p>
            <a:fld id="{5527151C-F008-4F8C-ABEB-B3C9CDFF47FC}" type="datetimeFigureOut">
              <a:rPr lang="en-US" smtClean="0"/>
              <a:t>7/21/2025</a:t>
            </a:fld>
            <a:endParaRPr lang="en-US"/>
          </a:p>
        </p:txBody>
      </p:sp>
      <p:sp>
        <p:nvSpPr>
          <p:cNvPr id="6" name="Footer Placeholder 5">
            <a:extLst>
              <a:ext uri="{FF2B5EF4-FFF2-40B4-BE49-F238E27FC236}">
                <a16:creationId xmlns:a16="http://schemas.microsoft.com/office/drawing/2014/main" id="{FB7E4869-B49F-1213-F152-F604E86BB0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3B910B-D114-6C4A-1032-C02CE61FD249}"/>
              </a:ext>
            </a:extLst>
          </p:cNvPr>
          <p:cNvSpPr>
            <a:spLocks noGrp="1"/>
          </p:cNvSpPr>
          <p:nvPr>
            <p:ph type="sldNum" sz="quarter" idx="12"/>
          </p:nvPr>
        </p:nvSpPr>
        <p:spPr/>
        <p:txBody>
          <a:bodyPr/>
          <a:lstStyle/>
          <a:p>
            <a:fld id="{9CEFF163-B9AC-40FC-A4DB-32187F2A05A0}" type="slidenum">
              <a:rPr lang="en-US" smtClean="0"/>
              <a:t>‹#›</a:t>
            </a:fld>
            <a:endParaRPr lang="en-US"/>
          </a:p>
        </p:txBody>
      </p:sp>
    </p:spTree>
    <p:extLst>
      <p:ext uri="{BB962C8B-B14F-4D97-AF65-F5344CB8AC3E}">
        <p14:creationId xmlns:p14="http://schemas.microsoft.com/office/powerpoint/2010/main" val="4212747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3C5A5-ABAD-A8BE-0FCE-FE960C1ED4B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ED6969A-50FF-57F0-5A7F-04C6AC7BA3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A090F5-DAE4-2ABA-6D4C-A613D68C383D}"/>
              </a:ext>
            </a:extLst>
          </p:cNvPr>
          <p:cNvSpPr>
            <a:spLocks noGrp="1"/>
          </p:cNvSpPr>
          <p:nvPr>
            <p:ph type="dt" sz="half" idx="10"/>
          </p:nvPr>
        </p:nvSpPr>
        <p:spPr/>
        <p:txBody>
          <a:bodyPr/>
          <a:lstStyle/>
          <a:p>
            <a:fld id="{5527151C-F008-4F8C-ABEB-B3C9CDFF47FC}" type="datetimeFigureOut">
              <a:rPr lang="en-US" smtClean="0"/>
              <a:t>7/21/2025</a:t>
            </a:fld>
            <a:endParaRPr lang="en-US"/>
          </a:p>
        </p:txBody>
      </p:sp>
      <p:sp>
        <p:nvSpPr>
          <p:cNvPr id="5" name="Footer Placeholder 4">
            <a:extLst>
              <a:ext uri="{FF2B5EF4-FFF2-40B4-BE49-F238E27FC236}">
                <a16:creationId xmlns:a16="http://schemas.microsoft.com/office/drawing/2014/main" id="{567BDB3C-B8C5-F614-B630-A3D25C558C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24D769-6C4C-572B-4113-6478F7D24D08}"/>
              </a:ext>
            </a:extLst>
          </p:cNvPr>
          <p:cNvSpPr>
            <a:spLocks noGrp="1"/>
          </p:cNvSpPr>
          <p:nvPr>
            <p:ph type="sldNum" sz="quarter" idx="12"/>
          </p:nvPr>
        </p:nvSpPr>
        <p:spPr/>
        <p:txBody>
          <a:bodyPr/>
          <a:lstStyle/>
          <a:p>
            <a:fld id="{9CEFF163-B9AC-40FC-A4DB-32187F2A05A0}" type="slidenum">
              <a:rPr lang="en-US" smtClean="0"/>
              <a:t>‹#›</a:t>
            </a:fld>
            <a:endParaRPr lang="en-US"/>
          </a:p>
        </p:txBody>
      </p:sp>
    </p:spTree>
    <p:extLst>
      <p:ext uri="{BB962C8B-B14F-4D97-AF65-F5344CB8AC3E}">
        <p14:creationId xmlns:p14="http://schemas.microsoft.com/office/powerpoint/2010/main" val="1128761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5E1939-CC70-BD33-F6A2-F7AAFB0A0DB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1FCA070-4086-2E06-B1A0-24067ADCE6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70BF52-C1EC-CF37-40CD-B88F3230A285}"/>
              </a:ext>
            </a:extLst>
          </p:cNvPr>
          <p:cNvSpPr>
            <a:spLocks noGrp="1"/>
          </p:cNvSpPr>
          <p:nvPr>
            <p:ph type="dt" sz="half" idx="10"/>
          </p:nvPr>
        </p:nvSpPr>
        <p:spPr/>
        <p:txBody>
          <a:bodyPr/>
          <a:lstStyle/>
          <a:p>
            <a:fld id="{5527151C-F008-4F8C-ABEB-B3C9CDFF47FC}" type="datetimeFigureOut">
              <a:rPr lang="en-US" smtClean="0"/>
              <a:t>7/21/2025</a:t>
            </a:fld>
            <a:endParaRPr lang="en-US"/>
          </a:p>
        </p:txBody>
      </p:sp>
      <p:sp>
        <p:nvSpPr>
          <p:cNvPr id="5" name="Footer Placeholder 4">
            <a:extLst>
              <a:ext uri="{FF2B5EF4-FFF2-40B4-BE49-F238E27FC236}">
                <a16:creationId xmlns:a16="http://schemas.microsoft.com/office/drawing/2014/main" id="{54DF17AE-26D4-592E-8530-A2EC93A196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A7BBD4-6AA7-DCCF-154F-F7EF52525B22}"/>
              </a:ext>
            </a:extLst>
          </p:cNvPr>
          <p:cNvSpPr>
            <a:spLocks noGrp="1"/>
          </p:cNvSpPr>
          <p:nvPr>
            <p:ph type="sldNum" sz="quarter" idx="12"/>
          </p:nvPr>
        </p:nvSpPr>
        <p:spPr/>
        <p:txBody>
          <a:bodyPr/>
          <a:lstStyle/>
          <a:p>
            <a:fld id="{9CEFF163-B9AC-40FC-A4DB-32187F2A05A0}" type="slidenum">
              <a:rPr lang="en-US" smtClean="0"/>
              <a:t>‹#›</a:t>
            </a:fld>
            <a:endParaRPr lang="en-US"/>
          </a:p>
        </p:txBody>
      </p:sp>
    </p:spTree>
    <p:extLst>
      <p:ext uri="{BB962C8B-B14F-4D97-AF65-F5344CB8AC3E}">
        <p14:creationId xmlns:p14="http://schemas.microsoft.com/office/powerpoint/2010/main" val="387650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BF2492-BD71-4C81-2030-F7DC6F3DD0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E75C0C8-BC2C-1ADF-4AFB-35A28462BB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2D1176-CB42-7823-E299-47865CC12A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27151C-F008-4F8C-ABEB-B3C9CDFF47FC}" type="datetimeFigureOut">
              <a:rPr lang="en-US" smtClean="0"/>
              <a:t>7/21/2025</a:t>
            </a:fld>
            <a:endParaRPr lang="en-US"/>
          </a:p>
        </p:txBody>
      </p:sp>
      <p:sp>
        <p:nvSpPr>
          <p:cNvPr id="5" name="Footer Placeholder 4">
            <a:extLst>
              <a:ext uri="{FF2B5EF4-FFF2-40B4-BE49-F238E27FC236}">
                <a16:creationId xmlns:a16="http://schemas.microsoft.com/office/drawing/2014/main" id="{0B41CDC7-5243-E513-02B3-D7F73C8718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038D5BE-E9EC-B358-2109-7E8D029434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EFF163-B9AC-40FC-A4DB-32187F2A05A0}" type="slidenum">
              <a:rPr lang="en-US" smtClean="0"/>
              <a:t>‹#›</a:t>
            </a:fld>
            <a:endParaRPr lang="en-US"/>
          </a:p>
        </p:txBody>
      </p:sp>
    </p:spTree>
    <p:extLst>
      <p:ext uri="{BB962C8B-B14F-4D97-AF65-F5344CB8AC3E}">
        <p14:creationId xmlns:p14="http://schemas.microsoft.com/office/powerpoint/2010/main" val="27818803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3365D-CB43-7D32-1004-24116B66E0B6}"/>
              </a:ext>
            </a:extLst>
          </p:cNvPr>
          <p:cNvSpPr>
            <a:spLocks noGrp="1"/>
          </p:cNvSpPr>
          <p:nvPr>
            <p:ph type="ctrTitle"/>
          </p:nvPr>
        </p:nvSpPr>
        <p:spPr>
          <a:xfrm>
            <a:off x="2359479" y="1937657"/>
            <a:ext cx="7473041" cy="2982686"/>
          </a:xfrm>
          <a:solidFill>
            <a:schemeClr val="bg1"/>
          </a:solidFill>
        </p:spPr>
        <p:txBody>
          <a:bodyPr>
            <a:normAutofit fontScale="90000"/>
          </a:bodyPr>
          <a:lstStyle/>
          <a:p>
            <a:r>
              <a:rPr lang="en-US" sz="8900">
                <a:latin typeface="Times New Roman" panose="02020603050405020304" pitchFamily="18" charset="0"/>
                <a:cs typeface="Times New Roman" panose="02020603050405020304" pitchFamily="18" charset="0"/>
              </a:rPr>
              <a:t>John 13:1-17</a:t>
            </a:r>
            <a:br>
              <a:rPr lang="en-US" sz="8900" dirty="0">
                <a:latin typeface="Times New Roman" panose="02020603050405020304" pitchFamily="18" charset="0"/>
                <a:cs typeface="Times New Roman" panose="02020603050405020304" pitchFamily="18" charset="0"/>
              </a:rPr>
            </a:br>
            <a:r>
              <a:rPr lang="en-US" sz="9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 </a:t>
            </a:r>
            <a:br>
              <a:rPr lang="en-US" sz="8800" dirty="0">
                <a:latin typeface="Times New Roman" panose="02020603050405020304" pitchFamily="18" charset="0"/>
                <a:cs typeface="Times New Roman" panose="02020603050405020304" pitchFamily="18" charset="0"/>
              </a:rPr>
            </a:br>
            <a:r>
              <a:rPr lang="en-US" sz="5300" b="1" u="sng" dirty="0">
                <a:latin typeface="Times New Roman" panose="02020603050405020304" pitchFamily="18" charset="0"/>
                <a:cs typeface="Times New Roman" panose="02020603050405020304" pitchFamily="18" charset="0"/>
              </a:rPr>
              <a:t>The Story of </a:t>
            </a:r>
            <a:r>
              <a:rPr lang="en-US" sz="5300" b="1" u="sng">
                <a:latin typeface="Times New Roman" panose="02020603050405020304" pitchFamily="18" charset="0"/>
                <a:cs typeface="Times New Roman" panose="02020603050405020304" pitchFamily="18" charset="0"/>
              </a:rPr>
              <a:t>Salvation #5</a:t>
            </a:r>
            <a:br>
              <a:rPr lang="en-US" sz="5300" b="1" u="sng" dirty="0">
                <a:latin typeface="Times New Roman" panose="02020603050405020304" pitchFamily="18" charset="0"/>
                <a:cs typeface="Times New Roman" panose="02020603050405020304" pitchFamily="18" charset="0"/>
              </a:rPr>
            </a:br>
            <a:r>
              <a:rPr lang="en-US" sz="6700" b="1" dirty="0">
                <a:latin typeface="Times New Roman" panose="02020603050405020304" pitchFamily="18" charset="0"/>
                <a:cs typeface="Times New Roman" panose="02020603050405020304" pitchFamily="18" charset="0"/>
              </a:rPr>
              <a:t>Jesus Lived as a Man</a:t>
            </a:r>
            <a:endParaRPr lang="en-US" sz="8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77139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5000" t="1000" b="75000"/>
          </a:stretch>
        </a:blipFill>
        <a:effectLst/>
      </p:bgPr>
    </p:bg>
    <p:spTree>
      <p:nvGrpSpPr>
        <p:cNvPr id="1" name="">
          <a:extLst>
            <a:ext uri="{FF2B5EF4-FFF2-40B4-BE49-F238E27FC236}">
              <a16:creationId xmlns:a16="http://schemas.microsoft.com/office/drawing/2014/main" id="{F1CBFBE7-8B97-5B4D-B79A-F5CE1D68A3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E1FCA4-9549-39A9-A333-B313CB182DFB}"/>
              </a:ext>
            </a:extLst>
          </p:cNvPr>
          <p:cNvSpPr>
            <a:spLocks noGrp="1"/>
          </p:cNvSpPr>
          <p:nvPr>
            <p:ph type="title"/>
          </p:nvPr>
        </p:nvSpPr>
        <p:spPr/>
        <p:txBody>
          <a:bodyPr>
            <a:normAutofit/>
          </a:bodyPr>
          <a:lstStyle/>
          <a:p>
            <a:r>
              <a:rPr lang="en-US" sz="5400" dirty="0">
                <a:latin typeface="Times New Roman" panose="02020603050405020304" pitchFamily="18" charset="0"/>
                <a:cs typeface="Times New Roman" panose="02020603050405020304" pitchFamily="18" charset="0"/>
              </a:rPr>
              <a:t>John 13:1-2</a:t>
            </a:r>
          </a:p>
        </p:txBody>
      </p:sp>
      <p:sp>
        <p:nvSpPr>
          <p:cNvPr id="3" name="Content Placeholder 2">
            <a:extLst>
              <a:ext uri="{FF2B5EF4-FFF2-40B4-BE49-F238E27FC236}">
                <a16:creationId xmlns:a16="http://schemas.microsoft.com/office/drawing/2014/main" id="{5B960F7C-D310-0697-0E71-F587DF90F10F}"/>
              </a:ext>
            </a:extLst>
          </p:cNvPr>
          <p:cNvSpPr>
            <a:spLocks noGrp="1"/>
          </p:cNvSpPr>
          <p:nvPr>
            <p:ph idx="1"/>
          </p:nvPr>
        </p:nvSpPr>
        <p:spPr/>
        <p:txBody>
          <a:bodyPr>
            <a:normAutofit/>
          </a:bodyPr>
          <a:lstStyle/>
          <a:p>
            <a:pPr marL="0" indent="0">
              <a:buNone/>
            </a:pPr>
            <a:r>
              <a:rPr lang="en-US" sz="4000" dirty="0">
                <a:latin typeface="Times New Roman" panose="02020603050405020304" pitchFamily="18" charset="0"/>
                <a:cs typeface="Times New Roman" panose="02020603050405020304" pitchFamily="18" charset="0"/>
              </a:rPr>
              <a:t>Now before the Feast of the Passover, when Jesus knew that his hour had come to depart out of this world to the Father, having loved his own who were in the world, he loved them to the end. During supper, when the devil had already put it into the heart of Judas Iscariot, Simon's son, to betray him, </a:t>
            </a:r>
          </a:p>
        </p:txBody>
      </p:sp>
    </p:spTree>
    <p:extLst>
      <p:ext uri="{BB962C8B-B14F-4D97-AF65-F5344CB8AC3E}">
        <p14:creationId xmlns:p14="http://schemas.microsoft.com/office/powerpoint/2010/main" val="3214152081"/>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5000" t="1000" b="75000"/>
          </a:stretch>
        </a:blipFill>
        <a:effectLst/>
      </p:bgPr>
    </p:bg>
    <p:spTree>
      <p:nvGrpSpPr>
        <p:cNvPr id="1" name="">
          <a:extLst>
            <a:ext uri="{FF2B5EF4-FFF2-40B4-BE49-F238E27FC236}">
              <a16:creationId xmlns:a16="http://schemas.microsoft.com/office/drawing/2014/main" id="{8FECC2C8-5805-132F-393A-5B12B267C4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7106CA-A03C-B940-0581-80ACBC76C1CE}"/>
              </a:ext>
            </a:extLst>
          </p:cNvPr>
          <p:cNvSpPr>
            <a:spLocks noGrp="1"/>
          </p:cNvSpPr>
          <p:nvPr>
            <p:ph type="title"/>
          </p:nvPr>
        </p:nvSpPr>
        <p:spPr/>
        <p:txBody>
          <a:bodyPr>
            <a:normAutofit/>
          </a:bodyPr>
          <a:lstStyle/>
          <a:p>
            <a:r>
              <a:rPr lang="en-US" sz="5400" dirty="0">
                <a:latin typeface="Times New Roman" panose="02020603050405020304" pitchFamily="18" charset="0"/>
                <a:cs typeface="Times New Roman" panose="02020603050405020304" pitchFamily="18" charset="0"/>
              </a:rPr>
              <a:t>John 13:3-4</a:t>
            </a:r>
          </a:p>
        </p:txBody>
      </p:sp>
      <p:sp>
        <p:nvSpPr>
          <p:cNvPr id="3" name="Content Placeholder 2">
            <a:extLst>
              <a:ext uri="{FF2B5EF4-FFF2-40B4-BE49-F238E27FC236}">
                <a16:creationId xmlns:a16="http://schemas.microsoft.com/office/drawing/2014/main" id="{DED0C4F6-D564-9551-55F7-2C4D2736B575}"/>
              </a:ext>
            </a:extLst>
          </p:cNvPr>
          <p:cNvSpPr>
            <a:spLocks noGrp="1"/>
          </p:cNvSpPr>
          <p:nvPr>
            <p:ph idx="1"/>
          </p:nvPr>
        </p:nvSpPr>
        <p:spPr/>
        <p:txBody>
          <a:bodyPr>
            <a:normAutofit/>
          </a:bodyPr>
          <a:lstStyle/>
          <a:p>
            <a:pPr marL="0" indent="0">
              <a:buNone/>
            </a:pPr>
            <a:r>
              <a:rPr lang="en-US" sz="4000" dirty="0">
                <a:latin typeface="Times New Roman" panose="02020603050405020304" pitchFamily="18" charset="0"/>
                <a:cs typeface="Times New Roman" panose="02020603050405020304" pitchFamily="18" charset="0"/>
              </a:rPr>
              <a:t>Jesus, knowing that the Father had given all things into his hands, and that he had come from God and was going back to God, rose from supper. He laid aside his outer garments, and taking a towel, tied it around his waist. </a:t>
            </a:r>
          </a:p>
        </p:txBody>
      </p:sp>
    </p:spTree>
    <p:extLst>
      <p:ext uri="{BB962C8B-B14F-4D97-AF65-F5344CB8AC3E}">
        <p14:creationId xmlns:p14="http://schemas.microsoft.com/office/powerpoint/2010/main" val="1838278175"/>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5000" t="1000" b="75000"/>
          </a:stretch>
        </a:blipFill>
        <a:effectLst/>
      </p:bgPr>
    </p:bg>
    <p:spTree>
      <p:nvGrpSpPr>
        <p:cNvPr id="1" name="">
          <a:extLst>
            <a:ext uri="{FF2B5EF4-FFF2-40B4-BE49-F238E27FC236}">
              <a16:creationId xmlns:a16="http://schemas.microsoft.com/office/drawing/2014/main" id="{238B1D7A-B9D8-049B-DFF2-2024910272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AD62AF-C550-7293-1BAC-DBED7A8B7D86}"/>
              </a:ext>
            </a:extLst>
          </p:cNvPr>
          <p:cNvSpPr>
            <a:spLocks noGrp="1"/>
          </p:cNvSpPr>
          <p:nvPr>
            <p:ph type="title"/>
          </p:nvPr>
        </p:nvSpPr>
        <p:spPr/>
        <p:txBody>
          <a:bodyPr>
            <a:normAutofit/>
          </a:bodyPr>
          <a:lstStyle/>
          <a:p>
            <a:r>
              <a:rPr lang="en-US" sz="5400" dirty="0">
                <a:latin typeface="Times New Roman" panose="02020603050405020304" pitchFamily="18" charset="0"/>
                <a:cs typeface="Times New Roman" panose="02020603050405020304" pitchFamily="18" charset="0"/>
              </a:rPr>
              <a:t>John 13:5-7</a:t>
            </a:r>
          </a:p>
        </p:txBody>
      </p:sp>
      <p:sp>
        <p:nvSpPr>
          <p:cNvPr id="3" name="Content Placeholder 2">
            <a:extLst>
              <a:ext uri="{FF2B5EF4-FFF2-40B4-BE49-F238E27FC236}">
                <a16:creationId xmlns:a16="http://schemas.microsoft.com/office/drawing/2014/main" id="{5960FC23-1399-BD18-6C33-81F47CA4A543}"/>
              </a:ext>
            </a:extLst>
          </p:cNvPr>
          <p:cNvSpPr>
            <a:spLocks noGrp="1"/>
          </p:cNvSpPr>
          <p:nvPr>
            <p:ph idx="1"/>
          </p:nvPr>
        </p:nvSpPr>
        <p:spPr/>
        <p:txBody>
          <a:bodyPr>
            <a:normAutofit/>
          </a:bodyPr>
          <a:lstStyle/>
          <a:p>
            <a:pPr marL="0" indent="0">
              <a:buNone/>
            </a:pPr>
            <a:r>
              <a:rPr lang="en-US" sz="4000" dirty="0">
                <a:latin typeface="Times New Roman" panose="02020603050405020304" pitchFamily="18" charset="0"/>
                <a:cs typeface="Times New Roman" panose="02020603050405020304" pitchFamily="18" charset="0"/>
              </a:rPr>
              <a:t>Then he poured water into a basin and began to wash the disciples' feet and to wipe them with the towel that was wrapped around him. He came to Simon Peter, who said to him, “Lord, do you wash my feet?” Jesus answered him, “What I am doing you do not understand now, but afterward you will understand.”</a:t>
            </a:r>
          </a:p>
        </p:txBody>
      </p:sp>
    </p:spTree>
    <p:extLst>
      <p:ext uri="{BB962C8B-B14F-4D97-AF65-F5344CB8AC3E}">
        <p14:creationId xmlns:p14="http://schemas.microsoft.com/office/powerpoint/2010/main" val="1123446655"/>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5000" t="1000" b="75000"/>
          </a:stretch>
        </a:blipFill>
        <a:effectLst/>
      </p:bgPr>
    </p:bg>
    <p:spTree>
      <p:nvGrpSpPr>
        <p:cNvPr id="1" name="">
          <a:extLst>
            <a:ext uri="{FF2B5EF4-FFF2-40B4-BE49-F238E27FC236}">
              <a16:creationId xmlns:a16="http://schemas.microsoft.com/office/drawing/2014/main" id="{42F0F05E-81DC-297F-DC62-BF81183D3F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92DB5C-5CB8-94B7-BAE0-E48272F923DA}"/>
              </a:ext>
            </a:extLst>
          </p:cNvPr>
          <p:cNvSpPr>
            <a:spLocks noGrp="1"/>
          </p:cNvSpPr>
          <p:nvPr>
            <p:ph type="title"/>
          </p:nvPr>
        </p:nvSpPr>
        <p:spPr/>
        <p:txBody>
          <a:bodyPr>
            <a:normAutofit/>
          </a:bodyPr>
          <a:lstStyle/>
          <a:p>
            <a:r>
              <a:rPr lang="en-US" sz="5400" dirty="0">
                <a:latin typeface="Times New Roman" panose="02020603050405020304" pitchFamily="18" charset="0"/>
                <a:cs typeface="Times New Roman" panose="02020603050405020304" pitchFamily="18" charset="0"/>
              </a:rPr>
              <a:t>John 13:8-9</a:t>
            </a:r>
          </a:p>
        </p:txBody>
      </p:sp>
      <p:sp>
        <p:nvSpPr>
          <p:cNvPr id="3" name="Content Placeholder 2">
            <a:extLst>
              <a:ext uri="{FF2B5EF4-FFF2-40B4-BE49-F238E27FC236}">
                <a16:creationId xmlns:a16="http://schemas.microsoft.com/office/drawing/2014/main" id="{23E6B86C-5210-07BC-566C-8FFC65BCCFFA}"/>
              </a:ext>
            </a:extLst>
          </p:cNvPr>
          <p:cNvSpPr>
            <a:spLocks noGrp="1"/>
          </p:cNvSpPr>
          <p:nvPr>
            <p:ph idx="1"/>
          </p:nvPr>
        </p:nvSpPr>
        <p:spPr/>
        <p:txBody>
          <a:bodyPr>
            <a:normAutofit/>
          </a:bodyPr>
          <a:lstStyle/>
          <a:p>
            <a:pPr marL="0" indent="0">
              <a:buNone/>
            </a:pPr>
            <a:r>
              <a:rPr lang="en-US" sz="4000" dirty="0">
                <a:latin typeface="Times New Roman" panose="02020603050405020304" pitchFamily="18" charset="0"/>
                <a:cs typeface="Times New Roman" panose="02020603050405020304" pitchFamily="18" charset="0"/>
              </a:rPr>
              <a:t>Peter said to him, “You shall never wash my feet.” Jesus answered him, “If I do not wash you, you have no share with me.” Simon Peter said to him, “Lord, not my feet only but also my hands and my head!”</a:t>
            </a:r>
          </a:p>
        </p:txBody>
      </p:sp>
    </p:spTree>
    <p:extLst>
      <p:ext uri="{BB962C8B-B14F-4D97-AF65-F5344CB8AC3E}">
        <p14:creationId xmlns:p14="http://schemas.microsoft.com/office/powerpoint/2010/main" val="2389960128"/>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5000" t="1000" b="75000"/>
          </a:stretch>
        </a:blipFill>
        <a:effectLst/>
      </p:bgPr>
    </p:bg>
    <p:spTree>
      <p:nvGrpSpPr>
        <p:cNvPr id="1" name="">
          <a:extLst>
            <a:ext uri="{FF2B5EF4-FFF2-40B4-BE49-F238E27FC236}">
              <a16:creationId xmlns:a16="http://schemas.microsoft.com/office/drawing/2014/main" id="{955748BF-CABD-8F41-3599-22A23807BD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23F136-8EF8-D111-F26D-21DAD4622254}"/>
              </a:ext>
            </a:extLst>
          </p:cNvPr>
          <p:cNvSpPr>
            <a:spLocks noGrp="1"/>
          </p:cNvSpPr>
          <p:nvPr>
            <p:ph type="title"/>
          </p:nvPr>
        </p:nvSpPr>
        <p:spPr/>
        <p:txBody>
          <a:bodyPr>
            <a:normAutofit/>
          </a:bodyPr>
          <a:lstStyle/>
          <a:p>
            <a:r>
              <a:rPr lang="en-US" sz="5400" dirty="0">
                <a:latin typeface="Times New Roman" panose="02020603050405020304" pitchFamily="18" charset="0"/>
                <a:cs typeface="Times New Roman" panose="02020603050405020304" pitchFamily="18" charset="0"/>
              </a:rPr>
              <a:t>John 13:10-11</a:t>
            </a:r>
          </a:p>
        </p:txBody>
      </p:sp>
      <p:sp>
        <p:nvSpPr>
          <p:cNvPr id="3" name="Content Placeholder 2">
            <a:extLst>
              <a:ext uri="{FF2B5EF4-FFF2-40B4-BE49-F238E27FC236}">
                <a16:creationId xmlns:a16="http://schemas.microsoft.com/office/drawing/2014/main" id="{5BCF56E5-4DB2-4871-ACFB-5D8A3CB84F6E}"/>
              </a:ext>
            </a:extLst>
          </p:cNvPr>
          <p:cNvSpPr>
            <a:spLocks noGrp="1"/>
          </p:cNvSpPr>
          <p:nvPr>
            <p:ph idx="1"/>
          </p:nvPr>
        </p:nvSpPr>
        <p:spPr/>
        <p:txBody>
          <a:bodyPr>
            <a:normAutofit/>
          </a:bodyPr>
          <a:lstStyle/>
          <a:p>
            <a:pPr marL="0" indent="0">
              <a:buNone/>
            </a:pPr>
            <a:r>
              <a:rPr lang="en-US" sz="4000" dirty="0">
                <a:latin typeface="Times New Roman" panose="02020603050405020304" pitchFamily="18" charset="0"/>
                <a:cs typeface="Times New Roman" panose="02020603050405020304" pitchFamily="18" charset="0"/>
              </a:rPr>
              <a:t>Jesus said to him, “The one who has bathed does not need to wash, except for his feet, but is completely clean. And you are clean, but not every one of you.” For he knew who was to betray him; that was why he said, “Not all of you are clean.”</a:t>
            </a:r>
          </a:p>
        </p:txBody>
      </p:sp>
    </p:spTree>
    <p:extLst>
      <p:ext uri="{BB962C8B-B14F-4D97-AF65-F5344CB8AC3E}">
        <p14:creationId xmlns:p14="http://schemas.microsoft.com/office/powerpoint/2010/main" val="1931965046"/>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5000" t="1000" b="75000"/>
          </a:stretch>
        </a:blipFill>
        <a:effectLst/>
      </p:bgPr>
    </p:bg>
    <p:spTree>
      <p:nvGrpSpPr>
        <p:cNvPr id="1" name="">
          <a:extLst>
            <a:ext uri="{FF2B5EF4-FFF2-40B4-BE49-F238E27FC236}">
              <a16:creationId xmlns:a16="http://schemas.microsoft.com/office/drawing/2014/main" id="{3D6E84EE-7E9A-1A4F-64B8-37B61DCFC3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C446F1-B4AC-9E1C-A58F-A005A07EF9AA}"/>
              </a:ext>
            </a:extLst>
          </p:cNvPr>
          <p:cNvSpPr>
            <a:spLocks noGrp="1"/>
          </p:cNvSpPr>
          <p:nvPr>
            <p:ph type="title"/>
          </p:nvPr>
        </p:nvSpPr>
        <p:spPr/>
        <p:txBody>
          <a:bodyPr>
            <a:normAutofit/>
          </a:bodyPr>
          <a:lstStyle/>
          <a:p>
            <a:r>
              <a:rPr lang="en-US" sz="5400" dirty="0">
                <a:latin typeface="Times New Roman" panose="02020603050405020304" pitchFamily="18" charset="0"/>
                <a:cs typeface="Times New Roman" panose="02020603050405020304" pitchFamily="18" charset="0"/>
              </a:rPr>
              <a:t>John 13:12-14</a:t>
            </a:r>
          </a:p>
        </p:txBody>
      </p:sp>
      <p:sp>
        <p:nvSpPr>
          <p:cNvPr id="3" name="Content Placeholder 2">
            <a:extLst>
              <a:ext uri="{FF2B5EF4-FFF2-40B4-BE49-F238E27FC236}">
                <a16:creationId xmlns:a16="http://schemas.microsoft.com/office/drawing/2014/main" id="{14ED83E0-06E9-E33D-2D77-07824F139ACB}"/>
              </a:ext>
            </a:extLst>
          </p:cNvPr>
          <p:cNvSpPr>
            <a:spLocks noGrp="1"/>
          </p:cNvSpPr>
          <p:nvPr>
            <p:ph idx="1"/>
          </p:nvPr>
        </p:nvSpPr>
        <p:spPr/>
        <p:txBody>
          <a:bodyPr>
            <a:normAutofit/>
          </a:bodyPr>
          <a:lstStyle/>
          <a:p>
            <a:pPr marL="0" indent="0">
              <a:buNone/>
            </a:pPr>
            <a:r>
              <a:rPr lang="en-US" sz="4000" dirty="0">
                <a:latin typeface="Times New Roman" panose="02020603050405020304" pitchFamily="18" charset="0"/>
                <a:cs typeface="Times New Roman" panose="02020603050405020304" pitchFamily="18" charset="0"/>
              </a:rPr>
              <a:t>When he had washed their feet and put on his outer garments and resumed his place, he said to them, “Do you understand what I have done to you? You call me Teacher and Lord, and you are right, for so I am. If I then, your Lord and Teacher, have washed your feet, you also ought to wash one another's feet. </a:t>
            </a:r>
          </a:p>
        </p:txBody>
      </p:sp>
    </p:spTree>
    <p:extLst>
      <p:ext uri="{BB962C8B-B14F-4D97-AF65-F5344CB8AC3E}">
        <p14:creationId xmlns:p14="http://schemas.microsoft.com/office/powerpoint/2010/main" val="1818809260"/>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5000" t="1000" b="75000"/>
          </a:stretch>
        </a:blipFill>
        <a:effectLst/>
      </p:bgPr>
    </p:bg>
    <p:spTree>
      <p:nvGrpSpPr>
        <p:cNvPr id="1" name="">
          <a:extLst>
            <a:ext uri="{FF2B5EF4-FFF2-40B4-BE49-F238E27FC236}">
              <a16:creationId xmlns:a16="http://schemas.microsoft.com/office/drawing/2014/main" id="{15804C86-2B6C-E8B5-DF59-1FFE14559E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28C85C-0C3C-E8E1-48DA-204202CC9859}"/>
              </a:ext>
            </a:extLst>
          </p:cNvPr>
          <p:cNvSpPr>
            <a:spLocks noGrp="1"/>
          </p:cNvSpPr>
          <p:nvPr>
            <p:ph type="title"/>
          </p:nvPr>
        </p:nvSpPr>
        <p:spPr/>
        <p:txBody>
          <a:bodyPr>
            <a:normAutofit/>
          </a:bodyPr>
          <a:lstStyle/>
          <a:p>
            <a:r>
              <a:rPr lang="en-US" sz="5400" dirty="0">
                <a:latin typeface="Times New Roman" panose="02020603050405020304" pitchFamily="18" charset="0"/>
                <a:cs typeface="Times New Roman" panose="02020603050405020304" pitchFamily="18" charset="0"/>
              </a:rPr>
              <a:t>John 13:15-17</a:t>
            </a:r>
          </a:p>
        </p:txBody>
      </p:sp>
      <p:sp>
        <p:nvSpPr>
          <p:cNvPr id="3" name="Content Placeholder 2">
            <a:extLst>
              <a:ext uri="{FF2B5EF4-FFF2-40B4-BE49-F238E27FC236}">
                <a16:creationId xmlns:a16="http://schemas.microsoft.com/office/drawing/2014/main" id="{1B4E85F8-5DED-49EF-118A-16ACD79094FD}"/>
              </a:ext>
            </a:extLst>
          </p:cNvPr>
          <p:cNvSpPr>
            <a:spLocks noGrp="1"/>
          </p:cNvSpPr>
          <p:nvPr>
            <p:ph idx="1"/>
          </p:nvPr>
        </p:nvSpPr>
        <p:spPr/>
        <p:txBody>
          <a:bodyPr>
            <a:normAutofit/>
          </a:bodyPr>
          <a:lstStyle/>
          <a:p>
            <a:pPr marL="0" indent="0">
              <a:buNone/>
            </a:pPr>
            <a:r>
              <a:rPr lang="en-US" sz="4000" dirty="0">
                <a:latin typeface="Times New Roman" panose="02020603050405020304" pitchFamily="18" charset="0"/>
                <a:cs typeface="Times New Roman" panose="02020603050405020304" pitchFamily="18" charset="0"/>
              </a:rPr>
              <a:t>For I have given you an example, that you also should do just as I have done to you. Truly, truly, I say to you, a servant is not greater than his master, nor is a messenger greater than the one who sent him. If you know these things, blessed are you if you do them. </a:t>
            </a:r>
          </a:p>
        </p:txBody>
      </p:sp>
    </p:spTree>
    <p:extLst>
      <p:ext uri="{BB962C8B-B14F-4D97-AF65-F5344CB8AC3E}">
        <p14:creationId xmlns:p14="http://schemas.microsoft.com/office/powerpoint/2010/main" val="4206149547"/>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21926-21AC-5403-2C64-9A13C7FD462B}"/>
              </a:ext>
            </a:extLst>
          </p:cNvPr>
          <p:cNvSpPr>
            <a:spLocks noGrp="1"/>
          </p:cNvSpPr>
          <p:nvPr>
            <p:ph type="title"/>
          </p:nvPr>
        </p:nvSpPr>
        <p:spPr/>
        <p:txBody>
          <a:bodyPr>
            <a:normAutofit/>
          </a:bodyPr>
          <a:lstStyle/>
          <a:p>
            <a:pPr algn="ctr"/>
            <a:r>
              <a:rPr lang="en-US" sz="6600" dirty="0">
                <a:latin typeface="Times New Roman" panose="02020603050405020304" pitchFamily="18" charset="0"/>
                <a:cs typeface="Times New Roman" panose="02020603050405020304" pitchFamily="18" charset="0"/>
              </a:rPr>
              <a:t>Our Lord Became a Servant:</a:t>
            </a:r>
          </a:p>
        </p:txBody>
      </p:sp>
      <p:sp>
        <p:nvSpPr>
          <p:cNvPr id="3" name="Content Placeholder 2">
            <a:extLst>
              <a:ext uri="{FF2B5EF4-FFF2-40B4-BE49-F238E27FC236}">
                <a16:creationId xmlns:a16="http://schemas.microsoft.com/office/drawing/2014/main" id="{B299DE88-87FB-223B-488F-0094E9099F2B}"/>
              </a:ext>
            </a:extLst>
          </p:cNvPr>
          <p:cNvSpPr>
            <a:spLocks noGrp="1"/>
          </p:cNvSpPr>
          <p:nvPr>
            <p:ph idx="1"/>
          </p:nvPr>
        </p:nvSpPr>
        <p:spPr/>
        <p:txBody>
          <a:bodyPr anchor="ctr">
            <a:normAutofit/>
          </a:bodyPr>
          <a:lstStyle/>
          <a:p>
            <a:pPr marL="0" indent="0" algn="ctr">
              <a:buNone/>
            </a:pPr>
            <a:r>
              <a:rPr lang="en-US" sz="8800" dirty="0">
                <a:latin typeface="Times New Roman" panose="02020603050405020304" pitchFamily="18" charset="0"/>
                <a:cs typeface="Times New Roman" panose="02020603050405020304" pitchFamily="18" charset="0"/>
              </a:rPr>
              <a:t>Timing</a:t>
            </a:r>
          </a:p>
        </p:txBody>
      </p:sp>
    </p:spTree>
    <p:extLst>
      <p:ext uri="{BB962C8B-B14F-4D97-AF65-F5344CB8AC3E}">
        <p14:creationId xmlns:p14="http://schemas.microsoft.com/office/powerpoint/2010/main" val="4679647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A9C6A-A98C-9AC9-A4B8-FD0442F9A8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1F3940-2704-F5B7-75D3-1E006C839D23}"/>
              </a:ext>
            </a:extLst>
          </p:cNvPr>
          <p:cNvSpPr>
            <a:spLocks noGrp="1"/>
          </p:cNvSpPr>
          <p:nvPr>
            <p:ph type="title"/>
          </p:nvPr>
        </p:nvSpPr>
        <p:spPr/>
        <p:txBody>
          <a:bodyPr>
            <a:normAutofit/>
          </a:bodyPr>
          <a:lstStyle/>
          <a:p>
            <a:pPr algn="ctr"/>
            <a:r>
              <a:rPr lang="en-US" sz="6600" dirty="0">
                <a:latin typeface="Times New Roman" panose="02020603050405020304" pitchFamily="18" charset="0"/>
                <a:cs typeface="Times New Roman" panose="02020603050405020304" pitchFamily="18" charset="0"/>
              </a:rPr>
              <a:t>Our Lord Became a Servant:</a:t>
            </a:r>
          </a:p>
        </p:txBody>
      </p:sp>
      <p:sp>
        <p:nvSpPr>
          <p:cNvPr id="3" name="Content Placeholder 2">
            <a:extLst>
              <a:ext uri="{FF2B5EF4-FFF2-40B4-BE49-F238E27FC236}">
                <a16:creationId xmlns:a16="http://schemas.microsoft.com/office/drawing/2014/main" id="{7942B2AD-9382-2675-BF50-BFDCBC27126E}"/>
              </a:ext>
            </a:extLst>
          </p:cNvPr>
          <p:cNvSpPr>
            <a:spLocks noGrp="1"/>
          </p:cNvSpPr>
          <p:nvPr>
            <p:ph idx="1"/>
          </p:nvPr>
        </p:nvSpPr>
        <p:spPr/>
        <p:txBody>
          <a:bodyPr anchor="ctr">
            <a:normAutofit/>
          </a:bodyPr>
          <a:lstStyle/>
          <a:p>
            <a:pPr marL="0" indent="0" algn="ctr">
              <a:buNone/>
            </a:pPr>
            <a:r>
              <a:rPr lang="en-US" sz="8800" dirty="0">
                <a:latin typeface="Times New Roman" panose="02020603050405020304" pitchFamily="18" charset="0"/>
                <a:cs typeface="Times New Roman" panose="02020603050405020304" pitchFamily="18" charset="0"/>
              </a:rPr>
              <a:t>Change of Attire</a:t>
            </a:r>
          </a:p>
        </p:txBody>
      </p:sp>
    </p:spTree>
    <p:extLst>
      <p:ext uri="{BB962C8B-B14F-4D97-AF65-F5344CB8AC3E}">
        <p14:creationId xmlns:p14="http://schemas.microsoft.com/office/powerpoint/2010/main" val="41218697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205DB-748E-1180-5964-C331BBF697B5}"/>
              </a:ext>
            </a:extLst>
          </p:cNvPr>
          <p:cNvSpPr>
            <a:spLocks noGrp="1"/>
          </p:cNvSpPr>
          <p:nvPr>
            <p:ph type="title"/>
          </p:nvPr>
        </p:nvSpPr>
        <p:spPr/>
        <p:txBody>
          <a:bodyPr>
            <a:normAutofit/>
          </a:bodyPr>
          <a:lstStyle/>
          <a:p>
            <a:r>
              <a:rPr lang="en-US" sz="5400" dirty="0">
                <a:latin typeface="Times New Roman" panose="02020603050405020304" pitchFamily="18" charset="0"/>
                <a:cs typeface="Times New Roman" panose="02020603050405020304" pitchFamily="18" charset="0"/>
              </a:rPr>
              <a:t>Matthew 17:1-2</a:t>
            </a:r>
          </a:p>
        </p:txBody>
      </p:sp>
      <p:sp>
        <p:nvSpPr>
          <p:cNvPr id="3" name="Content Placeholder 2">
            <a:extLst>
              <a:ext uri="{FF2B5EF4-FFF2-40B4-BE49-F238E27FC236}">
                <a16:creationId xmlns:a16="http://schemas.microsoft.com/office/drawing/2014/main" id="{D214EBA8-E9DB-B15F-84A2-729305F3B75F}"/>
              </a:ext>
            </a:extLst>
          </p:cNvPr>
          <p:cNvSpPr>
            <a:spLocks noGrp="1"/>
          </p:cNvSpPr>
          <p:nvPr>
            <p:ph idx="1"/>
          </p:nvPr>
        </p:nvSpPr>
        <p:spPr/>
        <p:txBody>
          <a:bodyPr>
            <a:normAutofit/>
          </a:bodyPr>
          <a:lstStyle/>
          <a:p>
            <a:pPr marL="0" indent="0">
              <a:buNone/>
            </a:pPr>
            <a:r>
              <a:rPr lang="en-US" sz="4400" dirty="0">
                <a:latin typeface="Times New Roman" panose="02020603050405020304" pitchFamily="18" charset="0"/>
                <a:cs typeface="Times New Roman" panose="02020603050405020304" pitchFamily="18" charset="0"/>
              </a:rPr>
              <a:t>And after six days Jesus took with him Peter and James, and John his brother, and led them up a high mountain by themselves. </a:t>
            </a:r>
            <a:r>
              <a:rPr lang="en-US" sz="4400" baseline="30000" dirty="0">
                <a:latin typeface="Times New Roman" panose="02020603050405020304" pitchFamily="18" charset="0"/>
                <a:cs typeface="Times New Roman" panose="02020603050405020304" pitchFamily="18" charset="0"/>
              </a:rPr>
              <a:t>2 </a:t>
            </a:r>
            <a:r>
              <a:rPr lang="en-US" sz="4400" dirty="0">
                <a:latin typeface="Times New Roman" panose="02020603050405020304" pitchFamily="18" charset="0"/>
                <a:cs typeface="Times New Roman" panose="02020603050405020304" pitchFamily="18" charset="0"/>
              </a:rPr>
              <a:t>And he was transfigured before them, and his face shone like the sun, and his clothes became white as light.</a:t>
            </a:r>
          </a:p>
        </p:txBody>
      </p:sp>
    </p:spTree>
    <p:extLst>
      <p:ext uri="{BB962C8B-B14F-4D97-AF65-F5344CB8AC3E}">
        <p14:creationId xmlns:p14="http://schemas.microsoft.com/office/powerpoint/2010/main" val="644834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5D99D-E7BB-5648-8710-32158A7620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106F1A-A7CA-37D6-A766-1878FAD6AC1B}"/>
              </a:ext>
            </a:extLst>
          </p:cNvPr>
          <p:cNvSpPr>
            <a:spLocks noGrp="1"/>
          </p:cNvSpPr>
          <p:nvPr>
            <p:ph type="title"/>
          </p:nvPr>
        </p:nvSpPr>
        <p:spPr/>
        <p:txBody>
          <a:bodyPr>
            <a:normAutofit/>
          </a:bodyPr>
          <a:lstStyle/>
          <a:p>
            <a:r>
              <a:rPr lang="en-US" sz="5400" dirty="0">
                <a:latin typeface="Times New Roman" panose="02020603050405020304" pitchFamily="18" charset="0"/>
                <a:cs typeface="Times New Roman" panose="02020603050405020304" pitchFamily="18" charset="0"/>
              </a:rPr>
              <a:t>Philippians 2:6-8</a:t>
            </a:r>
          </a:p>
        </p:txBody>
      </p:sp>
      <p:sp>
        <p:nvSpPr>
          <p:cNvPr id="3" name="Content Placeholder 2">
            <a:extLst>
              <a:ext uri="{FF2B5EF4-FFF2-40B4-BE49-F238E27FC236}">
                <a16:creationId xmlns:a16="http://schemas.microsoft.com/office/drawing/2014/main" id="{CF4DB7A5-B606-1AD5-0335-1C5E398119A2}"/>
              </a:ext>
            </a:extLst>
          </p:cNvPr>
          <p:cNvSpPr>
            <a:spLocks noGrp="1"/>
          </p:cNvSpPr>
          <p:nvPr>
            <p:ph idx="1"/>
          </p:nvPr>
        </p:nvSpPr>
        <p:spPr/>
        <p:txBody>
          <a:bodyPr>
            <a:normAutofit/>
          </a:bodyPr>
          <a:lstStyle/>
          <a:p>
            <a:pPr marL="0" indent="0">
              <a:buNone/>
            </a:pPr>
            <a:r>
              <a:rPr lang="en-US" sz="4400" baseline="30000" dirty="0">
                <a:latin typeface="Times New Roman" panose="02020603050405020304" pitchFamily="18" charset="0"/>
                <a:cs typeface="Times New Roman" panose="02020603050405020304" pitchFamily="18" charset="0"/>
              </a:rPr>
              <a:t>6 </a:t>
            </a:r>
            <a:r>
              <a:rPr lang="en-US" sz="4400" dirty="0">
                <a:latin typeface="Times New Roman" panose="02020603050405020304" pitchFamily="18" charset="0"/>
                <a:cs typeface="Times New Roman" panose="02020603050405020304" pitchFamily="18" charset="0"/>
              </a:rPr>
              <a:t>who, though he was in the form of God, did not count equality with God a thing to be grasped, </a:t>
            </a:r>
            <a:r>
              <a:rPr lang="en-US" sz="4400" baseline="30000" dirty="0">
                <a:latin typeface="Times New Roman" panose="02020603050405020304" pitchFamily="18" charset="0"/>
                <a:cs typeface="Times New Roman" panose="02020603050405020304" pitchFamily="18" charset="0"/>
              </a:rPr>
              <a:t>7 </a:t>
            </a:r>
            <a:r>
              <a:rPr lang="en-US" sz="4400" dirty="0">
                <a:latin typeface="Times New Roman" panose="02020603050405020304" pitchFamily="18" charset="0"/>
                <a:cs typeface="Times New Roman" panose="02020603050405020304" pitchFamily="18" charset="0"/>
              </a:rPr>
              <a:t>but emptied himself, by taking the form of a servant, being born in the likeness of men. </a:t>
            </a:r>
            <a:r>
              <a:rPr lang="en-US" sz="4400" baseline="30000" dirty="0">
                <a:latin typeface="Times New Roman" panose="02020603050405020304" pitchFamily="18" charset="0"/>
                <a:cs typeface="Times New Roman" panose="02020603050405020304" pitchFamily="18" charset="0"/>
              </a:rPr>
              <a:t>8 </a:t>
            </a:r>
            <a:r>
              <a:rPr lang="en-US" sz="4400" dirty="0">
                <a:latin typeface="Times New Roman" panose="02020603050405020304" pitchFamily="18" charset="0"/>
                <a:cs typeface="Times New Roman" panose="02020603050405020304" pitchFamily="18" charset="0"/>
              </a:rPr>
              <a:t>And being found in human form, he humbled himself by becoming obedient to the point of death, even death on a cross.</a:t>
            </a:r>
            <a:endParaRPr lang="en-US" sz="6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8135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02E254-063E-F7F1-9884-F1E9C733DA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F2BD35-1105-85CD-9EED-268565484741}"/>
              </a:ext>
            </a:extLst>
          </p:cNvPr>
          <p:cNvSpPr>
            <a:spLocks noGrp="1"/>
          </p:cNvSpPr>
          <p:nvPr>
            <p:ph type="title"/>
          </p:nvPr>
        </p:nvSpPr>
        <p:spPr/>
        <p:txBody>
          <a:bodyPr>
            <a:normAutofit/>
          </a:bodyPr>
          <a:lstStyle/>
          <a:p>
            <a:pPr algn="ctr"/>
            <a:r>
              <a:rPr lang="en-US" sz="6600" dirty="0">
                <a:latin typeface="Times New Roman" panose="02020603050405020304" pitchFamily="18" charset="0"/>
                <a:cs typeface="Times New Roman" panose="02020603050405020304" pitchFamily="18" charset="0"/>
              </a:rPr>
              <a:t>Our Lord Became a Servant:</a:t>
            </a:r>
          </a:p>
        </p:txBody>
      </p:sp>
      <p:sp>
        <p:nvSpPr>
          <p:cNvPr id="3" name="Content Placeholder 2">
            <a:extLst>
              <a:ext uri="{FF2B5EF4-FFF2-40B4-BE49-F238E27FC236}">
                <a16:creationId xmlns:a16="http://schemas.microsoft.com/office/drawing/2014/main" id="{DD090163-7117-AF98-3C77-9AE7AB490D3C}"/>
              </a:ext>
            </a:extLst>
          </p:cNvPr>
          <p:cNvSpPr>
            <a:spLocks noGrp="1"/>
          </p:cNvSpPr>
          <p:nvPr>
            <p:ph idx="1"/>
          </p:nvPr>
        </p:nvSpPr>
        <p:spPr>
          <a:xfrm>
            <a:off x="838200" y="1825625"/>
            <a:ext cx="10515600" cy="2169432"/>
          </a:xfrm>
          <a:noFill/>
        </p:spPr>
        <p:txBody>
          <a:bodyPr anchor="ctr">
            <a:normAutofit/>
          </a:bodyPr>
          <a:lstStyle/>
          <a:p>
            <a:pPr marL="0" indent="0" algn="ctr">
              <a:buNone/>
            </a:pPr>
            <a:r>
              <a:rPr lang="en-US" sz="8800" dirty="0">
                <a:latin typeface="Times New Roman" panose="02020603050405020304" pitchFamily="18" charset="0"/>
                <a:cs typeface="Times New Roman" panose="02020603050405020304" pitchFamily="18" charset="0"/>
              </a:rPr>
              <a:t>Washing Feet</a:t>
            </a:r>
          </a:p>
        </p:txBody>
      </p:sp>
      <p:pic>
        <p:nvPicPr>
          <p:cNvPr id="5" name="Picture 4">
            <a:extLst>
              <a:ext uri="{FF2B5EF4-FFF2-40B4-BE49-F238E27FC236}">
                <a16:creationId xmlns:a16="http://schemas.microsoft.com/office/drawing/2014/main" id="{9EEEB4E7-CB70-1261-AF75-984BCF5AA9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3148" y="3598039"/>
            <a:ext cx="5345703" cy="3129332"/>
          </a:xfrm>
          <a:prstGeom prst="rect">
            <a:avLst/>
          </a:prstGeom>
        </p:spPr>
      </p:pic>
    </p:spTree>
    <p:extLst>
      <p:ext uri="{BB962C8B-B14F-4D97-AF65-F5344CB8AC3E}">
        <p14:creationId xmlns:p14="http://schemas.microsoft.com/office/powerpoint/2010/main" val="698550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6C986-754F-40D1-2072-E84C1B391E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5BEC8F-CECC-0680-AE20-88D83B8130EE}"/>
              </a:ext>
            </a:extLst>
          </p:cNvPr>
          <p:cNvSpPr>
            <a:spLocks noGrp="1"/>
          </p:cNvSpPr>
          <p:nvPr>
            <p:ph type="title"/>
          </p:nvPr>
        </p:nvSpPr>
        <p:spPr/>
        <p:txBody>
          <a:bodyPr>
            <a:normAutofit/>
          </a:bodyPr>
          <a:lstStyle/>
          <a:p>
            <a:r>
              <a:rPr lang="en-US" sz="5400" dirty="0">
                <a:latin typeface="Times New Roman" panose="02020603050405020304" pitchFamily="18" charset="0"/>
                <a:cs typeface="Times New Roman" panose="02020603050405020304" pitchFamily="18" charset="0"/>
              </a:rPr>
              <a:t>Matthew 5:43-45</a:t>
            </a:r>
          </a:p>
        </p:txBody>
      </p:sp>
      <p:sp>
        <p:nvSpPr>
          <p:cNvPr id="3" name="Content Placeholder 2">
            <a:extLst>
              <a:ext uri="{FF2B5EF4-FFF2-40B4-BE49-F238E27FC236}">
                <a16:creationId xmlns:a16="http://schemas.microsoft.com/office/drawing/2014/main" id="{A6EC8B22-399D-ABCE-DA76-6E837E73954F}"/>
              </a:ext>
            </a:extLst>
          </p:cNvPr>
          <p:cNvSpPr>
            <a:spLocks noGrp="1"/>
          </p:cNvSpPr>
          <p:nvPr>
            <p:ph idx="1"/>
          </p:nvPr>
        </p:nvSpPr>
        <p:spPr/>
        <p:txBody>
          <a:bodyPr>
            <a:normAutofit/>
          </a:bodyPr>
          <a:lstStyle/>
          <a:p>
            <a:pPr marL="0" indent="0">
              <a:buNone/>
            </a:pPr>
            <a:r>
              <a:rPr lang="en-US" sz="4400" baseline="30000" dirty="0">
                <a:latin typeface="Times New Roman" panose="02020603050405020304" pitchFamily="18" charset="0"/>
                <a:cs typeface="Times New Roman" panose="02020603050405020304" pitchFamily="18" charset="0"/>
              </a:rPr>
              <a:t>43 </a:t>
            </a:r>
            <a:r>
              <a:rPr lang="en-US" sz="4400" dirty="0">
                <a:latin typeface="Times New Roman" panose="02020603050405020304" pitchFamily="18" charset="0"/>
                <a:cs typeface="Times New Roman" panose="02020603050405020304" pitchFamily="18" charset="0"/>
              </a:rPr>
              <a:t>“You have heard that it was said, ‘You shall love your neighbor and hate your enemy.’ </a:t>
            </a:r>
            <a:r>
              <a:rPr lang="en-US" sz="4400" baseline="30000" dirty="0">
                <a:latin typeface="Times New Roman" panose="02020603050405020304" pitchFamily="18" charset="0"/>
                <a:cs typeface="Times New Roman" panose="02020603050405020304" pitchFamily="18" charset="0"/>
              </a:rPr>
              <a:t>44 </a:t>
            </a:r>
            <a:r>
              <a:rPr lang="en-US" sz="4400" dirty="0">
                <a:latin typeface="Times New Roman" panose="02020603050405020304" pitchFamily="18" charset="0"/>
                <a:cs typeface="Times New Roman" panose="02020603050405020304" pitchFamily="18" charset="0"/>
              </a:rPr>
              <a:t>But I say to you, Love your enemies and pray for those who persecute you, </a:t>
            </a:r>
            <a:r>
              <a:rPr lang="en-US" sz="4400" baseline="30000" dirty="0">
                <a:latin typeface="Times New Roman" panose="02020603050405020304" pitchFamily="18" charset="0"/>
                <a:cs typeface="Times New Roman" panose="02020603050405020304" pitchFamily="18" charset="0"/>
              </a:rPr>
              <a:t>45 </a:t>
            </a:r>
            <a:r>
              <a:rPr lang="en-US" sz="4400" dirty="0">
                <a:latin typeface="Times New Roman" panose="02020603050405020304" pitchFamily="18" charset="0"/>
                <a:cs typeface="Times New Roman" panose="02020603050405020304" pitchFamily="18" charset="0"/>
              </a:rPr>
              <a:t>so that you may be sons of your Father who is in heaven.</a:t>
            </a:r>
            <a:endParaRPr lang="en-US" sz="9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5815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3D535-DCC1-E46C-518D-714AF3F585DA}"/>
              </a:ext>
            </a:extLst>
          </p:cNvPr>
          <p:cNvSpPr>
            <a:spLocks noGrp="1"/>
          </p:cNvSpPr>
          <p:nvPr>
            <p:ph type="title"/>
          </p:nvPr>
        </p:nvSpPr>
        <p:spPr>
          <a:xfrm>
            <a:off x="838200" y="102501"/>
            <a:ext cx="10515600" cy="1236442"/>
          </a:xfrm>
        </p:spPr>
        <p:txBody>
          <a:bodyPr>
            <a:normAutofit/>
          </a:bodyPr>
          <a:lstStyle/>
          <a:p>
            <a:pPr algn="ctr"/>
            <a:r>
              <a:rPr lang="en-US" sz="8000" dirty="0">
                <a:latin typeface="Times New Roman" panose="02020603050405020304" pitchFamily="18" charset="0"/>
                <a:cs typeface="Times New Roman" panose="02020603050405020304" pitchFamily="18" charset="0"/>
              </a:rPr>
              <a:t>Jesus and Peter</a:t>
            </a:r>
          </a:p>
        </p:txBody>
      </p:sp>
      <p:pic>
        <p:nvPicPr>
          <p:cNvPr id="5" name="Picture 4">
            <a:extLst>
              <a:ext uri="{FF2B5EF4-FFF2-40B4-BE49-F238E27FC236}">
                <a16:creationId xmlns:a16="http://schemas.microsoft.com/office/drawing/2014/main" id="{D2F2661D-441B-81A2-CF64-4C85602AC1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9207" y="1233424"/>
            <a:ext cx="6373586" cy="5522075"/>
          </a:xfrm>
          <a:prstGeom prst="rect">
            <a:avLst/>
          </a:prstGeom>
        </p:spPr>
      </p:pic>
    </p:spTree>
    <p:extLst>
      <p:ext uri="{BB962C8B-B14F-4D97-AF65-F5344CB8AC3E}">
        <p14:creationId xmlns:p14="http://schemas.microsoft.com/office/powerpoint/2010/main" val="11981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21DB8-FFB3-FCE3-46EA-965235D0A3A4}"/>
              </a:ext>
            </a:extLst>
          </p:cNvPr>
          <p:cNvSpPr>
            <a:spLocks noGrp="1"/>
          </p:cNvSpPr>
          <p:nvPr>
            <p:ph type="title"/>
          </p:nvPr>
        </p:nvSpPr>
        <p:spPr/>
        <p:txBody>
          <a:bodyPr>
            <a:normAutofit/>
          </a:bodyPr>
          <a:lstStyle/>
          <a:p>
            <a:r>
              <a:rPr lang="en-US" sz="6000" dirty="0">
                <a:latin typeface="Times New Roman" panose="02020603050405020304" pitchFamily="18" charset="0"/>
                <a:cs typeface="Times New Roman" panose="02020603050405020304" pitchFamily="18" charset="0"/>
              </a:rPr>
              <a:t>Jesus Speaks to Peter</a:t>
            </a:r>
          </a:p>
        </p:txBody>
      </p:sp>
      <p:sp>
        <p:nvSpPr>
          <p:cNvPr id="3" name="Content Placeholder 2">
            <a:extLst>
              <a:ext uri="{FF2B5EF4-FFF2-40B4-BE49-F238E27FC236}">
                <a16:creationId xmlns:a16="http://schemas.microsoft.com/office/drawing/2014/main" id="{316C2C69-0DC6-821E-C9EB-70178469D105}"/>
              </a:ext>
            </a:extLst>
          </p:cNvPr>
          <p:cNvSpPr>
            <a:spLocks noGrp="1"/>
          </p:cNvSpPr>
          <p:nvPr>
            <p:ph idx="1"/>
          </p:nvPr>
        </p:nvSpPr>
        <p:spPr/>
        <p:txBody>
          <a:bodyPr>
            <a:normAutofit/>
          </a:bodyPr>
          <a:lstStyle/>
          <a:p>
            <a:pPr marL="514350" indent="-514350">
              <a:lnSpc>
                <a:spcPct val="100000"/>
              </a:lnSpc>
              <a:buFont typeface="+mj-lt"/>
              <a:buAutoNum type="arabicPeriod"/>
            </a:pPr>
            <a:r>
              <a:rPr lang="en-US" sz="4400" dirty="0">
                <a:latin typeface="Times New Roman" panose="02020603050405020304" pitchFamily="18" charset="0"/>
                <a:cs typeface="Times New Roman" panose="02020603050405020304" pitchFamily="18" charset="0"/>
              </a:rPr>
              <a:t>We must be washed by Jesus</a:t>
            </a:r>
          </a:p>
          <a:p>
            <a:pPr marL="514350" indent="-514350">
              <a:lnSpc>
                <a:spcPct val="150000"/>
              </a:lnSpc>
              <a:buFont typeface="+mj-lt"/>
              <a:buAutoNum type="arabicPeriod"/>
            </a:pPr>
            <a:r>
              <a:rPr lang="en-US" sz="4400" dirty="0">
                <a:latin typeface="Times New Roman" panose="02020603050405020304" pitchFamily="18" charset="0"/>
                <a:cs typeface="Times New Roman" panose="02020603050405020304" pitchFamily="18" charset="0"/>
              </a:rPr>
              <a:t>Continual cleansing is necessary</a:t>
            </a:r>
          </a:p>
        </p:txBody>
      </p:sp>
    </p:spTree>
    <p:extLst>
      <p:ext uri="{BB962C8B-B14F-4D97-AF65-F5344CB8AC3E}">
        <p14:creationId xmlns:p14="http://schemas.microsoft.com/office/powerpoint/2010/main" val="943580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BE111-F83D-D728-2A2E-F2A2B6693D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DAF530-4107-C2AB-3409-1906FD59D990}"/>
              </a:ext>
            </a:extLst>
          </p:cNvPr>
          <p:cNvSpPr>
            <a:spLocks noGrp="1"/>
          </p:cNvSpPr>
          <p:nvPr>
            <p:ph type="title"/>
          </p:nvPr>
        </p:nvSpPr>
        <p:spPr/>
        <p:txBody>
          <a:bodyPr>
            <a:normAutofit/>
          </a:bodyPr>
          <a:lstStyle/>
          <a:p>
            <a:r>
              <a:rPr lang="en-US" sz="5400" dirty="0">
                <a:latin typeface="Times New Roman" panose="02020603050405020304" pitchFamily="18" charset="0"/>
                <a:cs typeface="Times New Roman" panose="02020603050405020304" pitchFamily="18" charset="0"/>
              </a:rPr>
              <a:t>1 John 1:8-9</a:t>
            </a:r>
          </a:p>
        </p:txBody>
      </p:sp>
      <p:sp>
        <p:nvSpPr>
          <p:cNvPr id="3" name="Content Placeholder 2">
            <a:extLst>
              <a:ext uri="{FF2B5EF4-FFF2-40B4-BE49-F238E27FC236}">
                <a16:creationId xmlns:a16="http://schemas.microsoft.com/office/drawing/2014/main" id="{C5C2D823-ADBD-A014-FD91-862B02E937EF}"/>
              </a:ext>
            </a:extLst>
          </p:cNvPr>
          <p:cNvSpPr>
            <a:spLocks noGrp="1"/>
          </p:cNvSpPr>
          <p:nvPr>
            <p:ph idx="1"/>
          </p:nvPr>
        </p:nvSpPr>
        <p:spPr/>
        <p:txBody>
          <a:bodyPr>
            <a:normAutofit/>
          </a:bodyPr>
          <a:lstStyle/>
          <a:p>
            <a:pPr marL="0" indent="0">
              <a:buNone/>
            </a:pPr>
            <a:r>
              <a:rPr lang="en-US" sz="4400" baseline="30000" dirty="0">
                <a:latin typeface="Times New Roman" panose="02020603050405020304" pitchFamily="18" charset="0"/>
                <a:cs typeface="Times New Roman" panose="02020603050405020304" pitchFamily="18" charset="0"/>
              </a:rPr>
              <a:t>8 </a:t>
            </a:r>
            <a:r>
              <a:rPr lang="en-US" sz="4400" dirty="0">
                <a:latin typeface="Times New Roman" panose="02020603050405020304" pitchFamily="18" charset="0"/>
                <a:cs typeface="Times New Roman" panose="02020603050405020304" pitchFamily="18" charset="0"/>
              </a:rPr>
              <a:t>If we say we have no sin, we deceive ourselves, and the truth is not in us. </a:t>
            </a:r>
            <a:r>
              <a:rPr lang="en-US" sz="4400" baseline="30000" dirty="0">
                <a:latin typeface="Times New Roman" panose="02020603050405020304" pitchFamily="18" charset="0"/>
                <a:cs typeface="Times New Roman" panose="02020603050405020304" pitchFamily="18" charset="0"/>
              </a:rPr>
              <a:t>9 </a:t>
            </a:r>
            <a:r>
              <a:rPr lang="en-US" sz="4400" dirty="0">
                <a:latin typeface="Times New Roman" panose="02020603050405020304" pitchFamily="18" charset="0"/>
                <a:cs typeface="Times New Roman" panose="02020603050405020304" pitchFamily="18" charset="0"/>
              </a:rPr>
              <a:t>If we confess our sins, he is faithful and just to forgive us our sins and to cleanse us from all unrighteousness. </a:t>
            </a:r>
            <a:endParaRPr lang="en-US" sz="199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09418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04689-EB54-0A46-72D2-8B94FE1F6A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466C9B-335C-DDF9-A0BE-2EE852992C5B}"/>
              </a:ext>
            </a:extLst>
          </p:cNvPr>
          <p:cNvSpPr>
            <a:spLocks noGrp="1"/>
          </p:cNvSpPr>
          <p:nvPr>
            <p:ph type="title"/>
          </p:nvPr>
        </p:nvSpPr>
        <p:spPr/>
        <p:txBody>
          <a:bodyPr>
            <a:normAutofit/>
          </a:bodyPr>
          <a:lstStyle/>
          <a:p>
            <a:r>
              <a:rPr lang="en-US" sz="6000" dirty="0">
                <a:latin typeface="Times New Roman" panose="02020603050405020304" pitchFamily="18" charset="0"/>
                <a:cs typeface="Times New Roman" panose="02020603050405020304" pitchFamily="18" charset="0"/>
              </a:rPr>
              <a:t>Jesus Speaks to Peter</a:t>
            </a:r>
          </a:p>
        </p:txBody>
      </p:sp>
      <p:sp>
        <p:nvSpPr>
          <p:cNvPr id="3" name="Content Placeholder 2">
            <a:extLst>
              <a:ext uri="{FF2B5EF4-FFF2-40B4-BE49-F238E27FC236}">
                <a16:creationId xmlns:a16="http://schemas.microsoft.com/office/drawing/2014/main" id="{BE6B32FF-378A-72E3-979E-072C6493FBCC}"/>
              </a:ext>
            </a:extLst>
          </p:cNvPr>
          <p:cNvSpPr>
            <a:spLocks noGrp="1"/>
          </p:cNvSpPr>
          <p:nvPr>
            <p:ph idx="1"/>
          </p:nvPr>
        </p:nvSpPr>
        <p:spPr/>
        <p:txBody>
          <a:bodyPr>
            <a:normAutofit/>
          </a:bodyPr>
          <a:lstStyle/>
          <a:p>
            <a:pPr marL="514350" indent="-514350">
              <a:lnSpc>
                <a:spcPct val="100000"/>
              </a:lnSpc>
              <a:buFont typeface="+mj-lt"/>
              <a:buAutoNum type="arabicPeriod"/>
            </a:pPr>
            <a:r>
              <a:rPr lang="en-US" sz="4400" dirty="0">
                <a:latin typeface="Times New Roman" panose="02020603050405020304" pitchFamily="18" charset="0"/>
                <a:cs typeface="Times New Roman" panose="02020603050405020304" pitchFamily="18" charset="0"/>
              </a:rPr>
              <a:t>We must be washed by Jesus</a:t>
            </a:r>
          </a:p>
          <a:p>
            <a:pPr marL="514350" indent="-514350">
              <a:lnSpc>
                <a:spcPct val="150000"/>
              </a:lnSpc>
              <a:buFont typeface="+mj-lt"/>
              <a:buAutoNum type="arabicPeriod"/>
            </a:pPr>
            <a:r>
              <a:rPr lang="en-US" sz="4400" dirty="0">
                <a:latin typeface="Times New Roman" panose="02020603050405020304" pitchFamily="18" charset="0"/>
                <a:cs typeface="Times New Roman" panose="02020603050405020304" pitchFamily="18" charset="0"/>
              </a:rPr>
              <a:t>Continual cleansing is necessary</a:t>
            </a:r>
          </a:p>
          <a:p>
            <a:pPr marL="514350" indent="-514350">
              <a:lnSpc>
                <a:spcPct val="100000"/>
              </a:lnSpc>
              <a:buFont typeface="+mj-lt"/>
              <a:buAutoNum type="arabicPeriod"/>
            </a:pPr>
            <a:r>
              <a:rPr lang="en-US" sz="4400" dirty="0">
                <a:latin typeface="Times New Roman" panose="02020603050405020304" pitchFamily="18" charset="0"/>
                <a:cs typeface="Times New Roman" panose="02020603050405020304" pitchFamily="18" charset="0"/>
              </a:rPr>
              <a:t>Outward conformity does not guarantee inward change</a:t>
            </a:r>
          </a:p>
        </p:txBody>
      </p:sp>
    </p:spTree>
    <p:extLst>
      <p:ext uri="{BB962C8B-B14F-4D97-AF65-F5344CB8AC3E}">
        <p14:creationId xmlns:p14="http://schemas.microsoft.com/office/powerpoint/2010/main" val="3007349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90505-2090-9129-A41E-8031F9799E40}"/>
              </a:ext>
            </a:extLst>
          </p:cNvPr>
          <p:cNvSpPr>
            <a:spLocks noGrp="1"/>
          </p:cNvSpPr>
          <p:nvPr>
            <p:ph type="title"/>
          </p:nvPr>
        </p:nvSpPr>
        <p:spPr>
          <a:xfrm>
            <a:off x="838200" y="365125"/>
            <a:ext cx="10515600" cy="6100989"/>
          </a:xfrm>
        </p:spPr>
        <p:txBody>
          <a:bodyPr>
            <a:normAutofit/>
          </a:bodyPr>
          <a:lstStyle/>
          <a:p>
            <a:pPr algn="ctr"/>
            <a:r>
              <a:rPr lang="en-US" sz="7200" dirty="0">
                <a:latin typeface="Times New Roman" panose="02020603050405020304" pitchFamily="18" charset="0"/>
                <a:cs typeface="Times New Roman" panose="02020603050405020304" pitchFamily="18" charset="0"/>
              </a:rPr>
              <a:t>Jesus Speaks to His Disciples</a:t>
            </a:r>
          </a:p>
        </p:txBody>
      </p:sp>
    </p:spTree>
    <p:extLst>
      <p:ext uri="{BB962C8B-B14F-4D97-AF65-F5344CB8AC3E}">
        <p14:creationId xmlns:p14="http://schemas.microsoft.com/office/powerpoint/2010/main" val="24678226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D3F20-92AB-E7C9-7271-13802F02D6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17D3BB-EB8B-74F4-02E3-F24479822B6D}"/>
              </a:ext>
            </a:extLst>
          </p:cNvPr>
          <p:cNvSpPr>
            <a:spLocks noGrp="1"/>
          </p:cNvSpPr>
          <p:nvPr>
            <p:ph type="title"/>
          </p:nvPr>
        </p:nvSpPr>
        <p:spPr>
          <a:xfrm>
            <a:off x="838200" y="365125"/>
            <a:ext cx="10515600" cy="6100989"/>
          </a:xfrm>
        </p:spPr>
        <p:txBody>
          <a:bodyPr>
            <a:normAutofit/>
          </a:bodyPr>
          <a:lstStyle/>
          <a:p>
            <a:pPr algn="ctr"/>
            <a:r>
              <a:rPr lang="en-US" sz="7200" dirty="0">
                <a:latin typeface="Times New Roman" panose="02020603050405020304" pitchFamily="18" charset="0"/>
                <a:cs typeface="Times New Roman" panose="02020603050405020304" pitchFamily="18" charset="0"/>
              </a:rPr>
              <a:t>Jesus Lived as a Man to Set an Example</a:t>
            </a:r>
          </a:p>
        </p:txBody>
      </p:sp>
    </p:spTree>
    <p:extLst>
      <p:ext uri="{BB962C8B-B14F-4D97-AF65-F5344CB8AC3E}">
        <p14:creationId xmlns:p14="http://schemas.microsoft.com/office/powerpoint/2010/main" val="41064989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25</TotalTime>
  <Words>777</Words>
  <Application>Microsoft Office PowerPoint</Application>
  <PresentationFormat>Widescreen</PresentationFormat>
  <Paragraphs>39</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Times New Roman</vt:lpstr>
      <vt:lpstr>Office Theme</vt:lpstr>
      <vt:lpstr>John 13:1-17    The Story of Salvation #5 Jesus Lived as a Man</vt:lpstr>
      <vt:lpstr>John 13:1-2</vt:lpstr>
      <vt:lpstr>John 13:3-4</vt:lpstr>
      <vt:lpstr>John 13:5-7</vt:lpstr>
      <vt:lpstr>John 13:8-9</vt:lpstr>
      <vt:lpstr>John 13:10-11</vt:lpstr>
      <vt:lpstr>John 13:12-14</vt:lpstr>
      <vt:lpstr>John 13:15-17</vt:lpstr>
      <vt:lpstr>Our Lord Became a Servant:</vt:lpstr>
      <vt:lpstr>Our Lord Became a Servant:</vt:lpstr>
      <vt:lpstr>Matthew 17:1-2</vt:lpstr>
      <vt:lpstr>Philippians 2:6-8</vt:lpstr>
      <vt:lpstr>Our Lord Became a Servant:</vt:lpstr>
      <vt:lpstr>Matthew 5:43-45</vt:lpstr>
      <vt:lpstr>Jesus and Peter</vt:lpstr>
      <vt:lpstr>Jesus Speaks to Peter</vt:lpstr>
      <vt:lpstr>1 John 1:8-9</vt:lpstr>
      <vt:lpstr>Jesus Speaks to Peter</vt:lpstr>
      <vt:lpstr>Jesus Speaks to His Disciples</vt:lpstr>
      <vt:lpstr>Jesus Lived as a Man to Set an Example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Blake Hudson</dc:creator>
  <cp:lastModifiedBy>Blake Hudson</cp:lastModifiedBy>
  <cp:revision>4</cp:revision>
  <dcterms:created xsi:type="dcterms:W3CDTF">2025-07-16T17:50:04Z</dcterms:created>
  <dcterms:modified xsi:type="dcterms:W3CDTF">2025-07-21T14:28:05Z</dcterms:modified>
</cp:coreProperties>
</file>