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8" r:id="rId2"/>
    <p:sldId id="259" r:id="rId3"/>
    <p:sldId id="260" r:id="rId4"/>
    <p:sldId id="261" r:id="rId5"/>
    <p:sldId id="270" r:id="rId6"/>
    <p:sldId id="271" r:id="rId7"/>
    <p:sldId id="272" r:id="rId8"/>
    <p:sldId id="273" r:id="rId9"/>
    <p:sldId id="274" r:id="rId10"/>
    <p:sldId id="262" r:id="rId11"/>
    <p:sldId id="263" r:id="rId12"/>
    <p:sldId id="264" r:id="rId13"/>
    <p:sldId id="265" r:id="rId14"/>
    <p:sldId id="266" r:id="rId15"/>
    <p:sldId id="267" r:id="rId16"/>
    <p:sldId id="268" r:id="rId17"/>
    <p:sldId id="269" r:id="rId18"/>
    <p:sldId id="281" r:id="rId19"/>
    <p:sldId id="275" r:id="rId20"/>
    <p:sldId id="276" r:id="rId21"/>
    <p:sldId id="277" r:id="rId22"/>
    <p:sldId id="278"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94660"/>
  </p:normalViewPr>
  <p:slideViewPr>
    <p:cSldViewPr snapToGrid="0">
      <p:cViewPr varScale="1">
        <p:scale>
          <a:sx n="63" d="100"/>
          <a:sy n="63" d="100"/>
        </p:scale>
        <p:origin x="76"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CDCF90-1BFD-463E-AE27-BAB9A41C01B8}" type="datetimeFigureOut">
              <a:rPr lang="en-US" smtClean="0"/>
              <a:t>10/16/2025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2CB6B3-7942-4C53-AC37-74C143518335}" type="slidenum">
              <a:rPr lang="en-US" smtClean="0"/>
              <a:t>‹#›</a:t>
            </a:fld>
            <a:endParaRPr lang="en-US"/>
          </a:p>
        </p:txBody>
      </p:sp>
    </p:spTree>
    <p:extLst>
      <p:ext uri="{BB962C8B-B14F-4D97-AF65-F5344CB8AC3E}">
        <p14:creationId xmlns:p14="http://schemas.microsoft.com/office/powerpoint/2010/main" val="1811741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2CB6B3-7942-4C53-AC37-74C143518335}" type="slidenum">
              <a:rPr lang="en-US" smtClean="0"/>
              <a:t>15</a:t>
            </a:fld>
            <a:endParaRPr lang="en-US"/>
          </a:p>
        </p:txBody>
      </p:sp>
    </p:spTree>
    <p:extLst>
      <p:ext uri="{BB962C8B-B14F-4D97-AF65-F5344CB8AC3E}">
        <p14:creationId xmlns:p14="http://schemas.microsoft.com/office/powerpoint/2010/main" val="3126646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9F3D6-A3E5-4B1B-3F98-F891F7F2D6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01895A-8152-567D-09CE-0204B0E13C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D9AF94-4A43-60C5-2DE7-2CA0567EFEF3}"/>
              </a:ext>
            </a:extLst>
          </p:cNvPr>
          <p:cNvSpPr>
            <a:spLocks noGrp="1"/>
          </p:cNvSpPr>
          <p:nvPr>
            <p:ph type="dt" sz="half" idx="10"/>
          </p:nvPr>
        </p:nvSpPr>
        <p:spPr/>
        <p:txBody>
          <a:bodyPr/>
          <a:lstStyle/>
          <a:p>
            <a:fld id="{BF40E842-72B3-497D-B7CC-2CC826935E4E}" type="datetimeFigureOut">
              <a:rPr lang="en-US" smtClean="0"/>
              <a:t>10/16/2025</a:t>
            </a:fld>
            <a:endParaRPr lang="en-US"/>
          </a:p>
        </p:txBody>
      </p:sp>
      <p:sp>
        <p:nvSpPr>
          <p:cNvPr id="5" name="Footer Placeholder 4">
            <a:extLst>
              <a:ext uri="{FF2B5EF4-FFF2-40B4-BE49-F238E27FC236}">
                <a16:creationId xmlns:a16="http://schemas.microsoft.com/office/drawing/2014/main" id="{F222B168-0E2D-E701-C82D-1A2DF77617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8D0E13-4C54-0489-8365-DA0E018F802F}"/>
              </a:ext>
            </a:extLst>
          </p:cNvPr>
          <p:cNvSpPr>
            <a:spLocks noGrp="1"/>
          </p:cNvSpPr>
          <p:nvPr>
            <p:ph type="sldNum" sz="quarter" idx="12"/>
          </p:nvPr>
        </p:nvSpPr>
        <p:spPr/>
        <p:txBody>
          <a:bodyPr/>
          <a:lstStyle/>
          <a:p>
            <a:fld id="{3964F5E5-23B9-41CB-821F-61EFA08935F4}" type="slidenum">
              <a:rPr lang="en-US" smtClean="0"/>
              <a:t>‹#›</a:t>
            </a:fld>
            <a:endParaRPr lang="en-US"/>
          </a:p>
        </p:txBody>
      </p:sp>
    </p:spTree>
    <p:extLst>
      <p:ext uri="{BB962C8B-B14F-4D97-AF65-F5344CB8AC3E}">
        <p14:creationId xmlns:p14="http://schemas.microsoft.com/office/powerpoint/2010/main" val="2975267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8FC13-90A3-2329-90AA-07FD7109F8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0428C2-FA84-ED92-F06D-DE9303C0D0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ABF937-8F44-96F1-7218-62A8A7DBB93F}"/>
              </a:ext>
            </a:extLst>
          </p:cNvPr>
          <p:cNvSpPr>
            <a:spLocks noGrp="1"/>
          </p:cNvSpPr>
          <p:nvPr>
            <p:ph type="dt" sz="half" idx="10"/>
          </p:nvPr>
        </p:nvSpPr>
        <p:spPr/>
        <p:txBody>
          <a:bodyPr/>
          <a:lstStyle/>
          <a:p>
            <a:fld id="{BF40E842-72B3-497D-B7CC-2CC826935E4E}" type="datetimeFigureOut">
              <a:rPr lang="en-US" smtClean="0"/>
              <a:t>10/16/2025</a:t>
            </a:fld>
            <a:endParaRPr lang="en-US"/>
          </a:p>
        </p:txBody>
      </p:sp>
      <p:sp>
        <p:nvSpPr>
          <p:cNvPr id="5" name="Footer Placeholder 4">
            <a:extLst>
              <a:ext uri="{FF2B5EF4-FFF2-40B4-BE49-F238E27FC236}">
                <a16:creationId xmlns:a16="http://schemas.microsoft.com/office/drawing/2014/main" id="{58B790F6-27F5-A2D2-6BC9-A6CC02EBCA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B5E37E-BE8A-44AC-5460-5D6DD5EED1CD}"/>
              </a:ext>
            </a:extLst>
          </p:cNvPr>
          <p:cNvSpPr>
            <a:spLocks noGrp="1"/>
          </p:cNvSpPr>
          <p:nvPr>
            <p:ph type="sldNum" sz="quarter" idx="12"/>
          </p:nvPr>
        </p:nvSpPr>
        <p:spPr/>
        <p:txBody>
          <a:bodyPr/>
          <a:lstStyle/>
          <a:p>
            <a:fld id="{3964F5E5-23B9-41CB-821F-61EFA08935F4}" type="slidenum">
              <a:rPr lang="en-US" smtClean="0"/>
              <a:t>‹#›</a:t>
            </a:fld>
            <a:endParaRPr lang="en-US"/>
          </a:p>
        </p:txBody>
      </p:sp>
    </p:spTree>
    <p:extLst>
      <p:ext uri="{BB962C8B-B14F-4D97-AF65-F5344CB8AC3E}">
        <p14:creationId xmlns:p14="http://schemas.microsoft.com/office/powerpoint/2010/main" val="3395464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97523-6A22-DD06-A9DC-87C0862D5F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F1E135-23F6-9152-EB3D-C9B0364CA0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CE9D15-1EA5-424D-9468-691CE30410B8}"/>
              </a:ext>
            </a:extLst>
          </p:cNvPr>
          <p:cNvSpPr>
            <a:spLocks noGrp="1"/>
          </p:cNvSpPr>
          <p:nvPr>
            <p:ph type="dt" sz="half" idx="10"/>
          </p:nvPr>
        </p:nvSpPr>
        <p:spPr/>
        <p:txBody>
          <a:bodyPr/>
          <a:lstStyle/>
          <a:p>
            <a:fld id="{BF40E842-72B3-497D-B7CC-2CC826935E4E}" type="datetimeFigureOut">
              <a:rPr lang="en-US" smtClean="0"/>
              <a:t>10/16/2025</a:t>
            </a:fld>
            <a:endParaRPr lang="en-US"/>
          </a:p>
        </p:txBody>
      </p:sp>
      <p:sp>
        <p:nvSpPr>
          <p:cNvPr id="5" name="Footer Placeholder 4">
            <a:extLst>
              <a:ext uri="{FF2B5EF4-FFF2-40B4-BE49-F238E27FC236}">
                <a16:creationId xmlns:a16="http://schemas.microsoft.com/office/drawing/2014/main" id="{CB2ED9AF-F924-CCA9-4EBB-BBDE8D094D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F7206D-BF66-BFFD-6EF3-B2D634173632}"/>
              </a:ext>
            </a:extLst>
          </p:cNvPr>
          <p:cNvSpPr>
            <a:spLocks noGrp="1"/>
          </p:cNvSpPr>
          <p:nvPr>
            <p:ph type="sldNum" sz="quarter" idx="12"/>
          </p:nvPr>
        </p:nvSpPr>
        <p:spPr/>
        <p:txBody>
          <a:bodyPr/>
          <a:lstStyle/>
          <a:p>
            <a:fld id="{3964F5E5-23B9-41CB-821F-61EFA08935F4}" type="slidenum">
              <a:rPr lang="en-US" smtClean="0"/>
              <a:t>‹#›</a:t>
            </a:fld>
            <a:endParaRPr lang="en-US"/>
          </a:p>
        </p:txBody>
      </p:sp>
    </p:spTree>
    <p:extLst>
      <p:ext uri="{BB962C8B-B14F-4D97-AF65-F5344CB8AC3E}">
        <p14:creationId xmlns:p14="http://schemas.microsoft.com/office/powerpoint/2010/main" val="2371092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FC770-1C1C-754E-B990-C47F9F7E91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DE45F4-D586-71FC-8D82-F94F506476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3128A6-4211-6110-412B-4DA9312D6C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5375E6-5385-1D23-4B64-A939A5ABFA66}"/>
              </a:ext>
            </a:extLst>
          </p:cNvPr>
          <p:cNvSpPr>
            <a:spLocks noGrp="1"/>
          </p:cNvSpPr>
          <p:nvPr>
            <p:ph type="dt" sz="half" idx="10"/>
          </p:nvPr>
        </p:nvSpPr>
        <p:spPr/>
        <p:txBody>
          <a:bodyPr/>
          <a:lstStyle/>
          <a:p>
            <a:fld id="{BF40E842-72B3-497D-B7CC-2CC826935E4E}" type="datetimeFigureOut">
              <a:rPr lang="en-US" smtClean="0"/>
              <a:t>10/16/2025</a:t>
            </a:fld>
            <a:endParaRPr lang="en-US"/>
          </a:p>
        </p:txBody>
      </p:sp>
      <p:sp>
        <p:nvSpPr>
          <p:cNvPr id="6" name="Footer Placeholder 5">
            <a:extLst>
              <a:ext uri="{FF2B5EF4-FFF2-40B4-BE49-F238E27FC236}">
                <a16:creationId xmlns:a16="http://schemas.microsoft.com/office/drawing/2014/main" id="{E722FF0A-28EF-DD65-42E8-6A3996A011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127C6B-3C58-D71D-D192-548445CE30D3}"/>
              </a:ext>
            </a:extLst>
          </p:cNvPr>
          <p:cNvSpPr>
            <a:spLocks noGrp="1"/>
          </p:cNvSpPr>
          <p:nvPr>
            <p:ph type="sldNum" sz="quarter" idx="12"/>
          </p:nvPr>
        </p:nvSpPr>
        <p:spPr/>
        <p:txBody>
          <a:bodyPr/>
          <a:lstStyle/>
          <a:p>
            <a:fld id="{3964F5E5-23B9-41CB-821F-61EFA08935F4}" type="slidenum">
              <a:rPr lang="en-US" smtClean="0"/>
              <a:t>‹#›</a:t>
            </a:fld>
            <a:endParaRPr lang="en-US"/>
          </a:p>
        </p:txBody>
      </p:sp>
    </p:spTree>
    <p:extLst>
      <p:ext uri="{BB962C8B-B14F-4D97-AF65-F5344CB8AC3E}">
        <p14:creationId xmlns:p14="http://schemas.microsoft.com/office/powerpoint/2010/main" val="3100226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D9200-2601-6283-0FD1-1123DD99C97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B5F937-5E53-F3E2-D0E6-0008C2C7AE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786B3C-28E2-BD02-7AE5-A43B0A30E6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7282F89-E9B1-1473-55E5-7629A30358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116386-E018-B05D-016A-3CBC5F3734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0A78D3E-F490-1BF7-5A1C-0316FDCBBF95}"/>
              </a:ext>
            </a:extLst>
          </p:cNvPr>
          <p:cNvSpPr>
            <a:spLocks noGrp="1"/>
          </p:cNvSpPr>
          <p:nvPr>
            <p:ph type="dt" sz="half" idx="10"/>
          </p:nvPr>
        </p:nvSpPr>
        <p:spPr/>
        <p:txBody>
          <a:bodyPr/>
          <a:lstStyle/>
          <a:p>
            <a:fld id="{BF40E842-72B3-497D-B7CC-2CC826935E4E}" type="datetimeFigureOut">
              <a:rPr lang="en-US" smtClean="0"/>
              <a:t>10/16/2025</a:t>
            </a:fld>
            <a:endParaRPr lang="en-US"/>
          </a:p>
        </p:txBody>
      </p:sp>
      <p:sp>
        <p:nvSpPr>
          <p:cNvPr id="8" name="Footer Placeholder 7">
            <a:extLst>
              <a:ext uri="{FF2B5EF4-FFF2-40B4-BE49-F238E27FC236}">
                <a16:creationId xmlns:a16="http://schemas.microsoft.com/office/drawing/2014/main" id="{970E770C-8979-B017-DB60-0418E2DA02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20E872-1FDC-65BF-5B10-2DCBFB190B02}"/>
              </a:ext>
            </a:extLst>
          </p:cNvPr>
          <p:cNvSpPr>
            <a:spLocks noGrp="1"/>
          </p:cNvSpPr>
          <p:nvPr>
            <p:ph type="sldNum" sz="quarter" idx="12"/>
          </p:nvPr>
        </p:nvSpPr>
        <p:spPr/>
        <p:txBody>
          <a:bodyPr/>
          <a:lstStyle/>
          <a:p>
            <a:fld id="{3964F5E5-23B9-41CB-821F-61EFA08935F4}" type="slidenum">
              <a:rPr lang="en-US" smtClean="0"/>
              <a:t>‹#›</a:t>
            </a:fld>
            <a:endParaRPr lang="en-US"/>
          </a:p>
        </p:txBody>
      </p:sp>
    </p:spTree>
    <p:extLst>
      <p:ext uri="{BB962C8B-B14F-4D97-AF65-F5344CB8AC3E}">
        <p14:creationId xmlns:p14="http://schemas.microsoft.com/office/powerpoint/2010/main" val="542038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6C716-5403-3925-732A-D53DA78BF8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A6E4E9-4454-C3D3-2925-ABC63D9A351A}"/>
              </a:ext>
            </a:extLst>
          </p:cNvPr>
          <p:cNvSpPr>
            <a:spLocks noGrp="1"/>
          </p:cNvSpPr>
          <p:nvPr>
            <p:ph type="dt" sz="half" idx="10"/>
          </p:nvPr>
        </p:nvSpPr>
        <p:spPr/>
        <p:txBody>
          <a:bodyPr/>
          <a:lstStyle/>
          <a:p>
            <a:fld id="{BF40E842-72B3-497D-B7CC-2CC826935E4E}" type="datetimeFigureOut">
              <a:rPr lang="en-US" smtClean="0"/>
              <a:t>10/16/2025</a:t>
            </a:fld>
            <a:endParaRPr lang="en-US"/>
          </a:p>
        </p:txBody>
      </p:sp>
      <p:sp>
        <p:nvSpPr>
          <p:cNvPr id="4" name="Footer Placeholder 3">
            <a:extLst>
              <a:ext uri="{FF2B5EF4-FFF2-40B4-BE49-F238E27FC236}">
                <a16:creationId xmlns:a16="http://schemas.microsoft.com/office/drawing/2014/main" id="{D2BF59D4-8C17-F5F1-DE2F-588C2BE3FF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636EE2-BE15-FC85-D8B6-F0367A59A504}"/>
              </a:ext>
            </a:extLst>
          </p:cNvPr>
          <p:cNvSpPr>
            <a:spLocks noGrp="1"/>
          </p:cNvSpPr>
          <p:nvPr>
            <p:ph type="sldNum" sz="quarter" idx="12"/>
          </p:nvPr>
        </p:nvSpPr>
        <p:spPr/>
        <p:txBody>
          <a:bodyPr/>
          <a:lstStyle/>
          <a:p>
            <a:fld id="{3964F5E5-23B9-41CB-821F-61EFA08935F4}" type="slidenum">
              <a:rPr lang="en-US" smtClean="0"/>
              <a:t>‹#›</a:t>
            </a:fld>
            <a:endParaRPr lang="en-US"/>
          </a:p>
        </p:txBody>
      </p:sp>
    </p:spTree>
    <p:extLst>
      <p:ext uri="{BB962C8B-B14F-4D97-AF65-F5344CB8AC3E}">
        <p14:creationId xmlns:p14="http://schemas.microsoft.com/office/powerpoint/2010/main" val="2071710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D4D871-7733-550C-EFC5-D7DC4F3BD5CD}"/>
              </a:ext>
            </a:extLst>
          </p:cNvPr>
          <p:cNvSpPr>
            <a:spLocks noGrp="1"/>
          </p:cNvSpPr>
          <p:nvPr>
            <p:ph type="dt" sz="half" idx="10"/>
          </p:nvPr>
        </p:nvSpPr>
        <p:spPr/>
        <p:txBody>
          <a:bodyPr/>
          <a:lstStyle/>
          <a:p>
            <a:fld id="{BF40E842-72B3-497D-B7CC-2CC826935E4E}" type="datetimeFigureOut">
              <a:rPr lang="en-US" smtClean="0"/>
              <a:t>10/16/2025</a:t>
            </a:fld>
            <a:endParaRPr lang="en-US"/>
          </a:p>
        </p:txBody>
      </p:sp>
      <p:sp>
        <p:nvSpPr>
          <p:cNvPr id="3" name="Footer Placeholder 2">
            <a:extLst>
              <a:ext uri="{FF2B5EF4-FFF2-40B4-BE49-F238E27FC236}">
                <a16:creationId xmlns:a16="http://schemas.microsoft.com/office/drawing/2014/main" id="{8D72F419-72BF-C9F0-0326-69620EA1E1B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BAE990-73C3-E10A-759E-3933BD4BD988}"/>
              </a:ext>
            </a:extLst>
          </p:cNvPr>
          <p:cNvSpPr>
            <a:spLocks noGrp="1"/>
          </p:cNvSpPr>
          <p:nvPr>
            <p:ph type="sldNum" sz="quarter" idx="12"/>
          </p:nvPr>
        </p:nvSpPr>
        <p:spPr/>
        <p:txBody>
          <a:bodyPr/>
          <a:lstStyle/>
          <a:p>
            <a:fld id="{3964F5E5-23B9-41CB-821F-61EFA08935F4}" type="slidenum">
              <a:rPr lang="en-US" smtClean="0"/>
              <a:t>‹#›</a:t>
            </a:fld>
            <a:endParaRPr lang="en-US"/>
          </a:p>
        </p:txBody>
      </p:sp>
    </p:spTree>
    <p:extLst>
      <p:ext uri="{BB962C8B-B14F-4D97-AF65-F5344CB8AC3E}">
        <p14:creationId xmlns:p14="http://schemas.microsoft.com/office/powerpoint/2010/main" val="3685104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C7DC-D197-14B7-DB97-8E464BF99B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F5369C-967F-D04E-287B-B81751367B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E4DFF7-D47E-BEEE-DA58-5586C7C6BF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FE69A3-3D38-4640-E509-9D5920211122}"/>
              </a:ext>
            </a:extLst>
          </p:cNvPr>
          <p:cNvSpPr>
            <a:spLocks noGrp="1"/>
          </p:cNvSpPr>
          <p:nvPr>
            <p:ph type="dt" sz="half" idx="10"/>
          </p:nvPr>
        </p:nvSpPr>
        <p:spPr/>
        <p:txBody>
          <a:bodyPr/>
          <a:lstStyle/>
          <a:p>
            <a:fld id="{BF40E842-72B3-497D-B7CC-2CC826935E4E}" type="datetimeFigureOut">
              <a:rPr lang="en-US" smtClean="0"/>
              <a:t>10/16/2025</a:t>
            </a:fld>
            <a:endParaRPr lang="en-US"/>
          </a:p>
        </p:txBody>
      </p:sp>
      <p:sp>
        <p:nvSpPr>
          <p:cNvPr id="6" name="Footer Placeholder 5">
            <a:extLst>
              <a:ext uri="{FF2B5EF4-FFF2-40B4-BE49-F238E27FC236}">
                <a16:creationId xmlns:a16="http://schemas.microsoft.com/office/drawing/2014/main" id="{C48A08F1-A6B2-D3D4-5EAE-526B45BCF0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B6ACFA-398C-63F3-780B-A1571D67F460}"/>
              </a:ext>
            </a:extLst>
          </p:cNvPr>
          <p:cNvSpPr>
            <a:spLocks noGrp="1"/>
          </p:cNvSpPr>
          <p:nvPr>
            <p:ph type="sldNum" sz="quarter" idx="12"/>
          </p:nvPr>
        </p:nvSpPr>
        <p:spPr/>
        <p:txBody>
          <a:bodyPr/>
          <a:lstStyle/>
          <a:p>
            <a:fld id="{3964F5E5-23B9-41CB-821F-61EFA08935F4}" type="slidenum">
              <a:rPr lang="en-US" smtClean="0"/>
              <a:t>‹#›</a:t>
            </a:fld>
            <a:endParaRPr lang="en-US"/>
          </a:p>
        </p:txBody>
      </p:sp>
    </p:spTree>
    <p:extLst>
      <p:ext uri="{BB962C8B-B14F-4D97-AF65-F5344CB8AC3E}">
        <p14:creationId xmlns:p14="http://schemas.microsoft.com/office/powerpoint/2010/main" val="1890743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61D1B-9FF9-0309-C289-E47E3F1B4C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5288B3-D52F-29AF-5447-5ADE376751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7CF7EC-6673-5F94-3A93-B42F1F36CF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E34A43-55C4-9634-A177-CAD878FCE55F}"/>
              </a:ext>
            </a:extLst>
          </p:cNvPr>
          <p:cNvSpPr>
            <a:spLocks noGrp="1"/>
          </p:cNvSpPr>
          <p:nvPr>
            <p:ph type="dt" sz="half" idx="10"/>
          </p:nvPr>
        </p:nvSpPr>
        <p:spPr/>
        <p:txBody>
          <a:bodyPr/>
          <a:lstStyle/>
          <a:p>
            <a:fld id="{BF40E842-72B3-497D-B7CC-2CC826935E4E}" type="datetimeFigureOut">
              <a:rPr lang="en-US" smtClean="0"/>
              <a:t>10/16/2025</a:t>
            </a:fld>
            <a:endParaRPr lang="en-US"/>
          </a:p>
        </p:txBody>
      </p:sp>
      <p:sp>
        <p:nvSpPr>
          <p:cNvPr id="6" name="Footer Placeholder 5">
            <a:extLst>
              <a:ext uri="{FF2B5EF4-FFF2-40B4-BE49-F238E27FC236}">
                <a16:creationId xmlns:a16="http://schemas.microsoft.com/office/drawing/2014/main" id="{EDD1DFC9-FEC6-DD13-7C9A-467831BA12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E55C11-147C-4F61-C388-D090E47B9CF9}"/>
              </a:ext>
            </a:extLst>
          </p:cNvPr>
          <p:cNvSpPr>
            <a:spLocks noGrp="1"/>
          </p:cNvSpPr>
          <p:nvPr>
            <p:ph type="sldNum" sz="quarter" idx="12"/>
          </p:nvPr>
        </p:nvSpPr>
        <p:spPr/>
        <p:txBody>
          <a:bodyPr/>
          <a:lstStyle/>
          <a:p>
            <a:fld id="{3964F5E5-23B9-41CB-821F-61EFA08935F4}" type="slidenum">
              <a:rPr lang="en-US" smtClean="0"/>
              <a:t>‹#›</a:t>
            </a:fld>
            <a:endParaRPr lang="en-US"/>
          </a:p>
        </p:txBody>
      </p:sp>
    </p:spTree>
    <p:extLst>
      <p:ext uri="{BB962C8B-B14F-4D97-AF65-F5344CB8AC3E}">
        <p14:creationId xmlns:p14="http://schemas.microsoft.com/office/powerpoint/2010/main" val="342545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93D0C-1970-A141-9F03-298B0F60EF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95BA44-DABF-FBE8-CE4E-8E02D5F233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9C44B7-9450-69A5-8540-0B32F3352D98}"/>
              </a:ext>
            </a:extLst>
          </p:cNvPr>
          <p:cNvSpPr>
            <a:spLocks noGrp="1"/>
          </p:cNvSpPr>
          <p:nvPr>
            <p:ph type="dt" sz="half" idx="10"/>
          </p:nvPr>
        </p:nvSpPr>
        <p:spPr/>
        <p:txBody>
          <a:bodyPr/>
          <a:lstStyle/>
          <a:p>
            <a:fld id="{BF40E842-72B3-497D-B7CC-2CC826935E4E}" type="datetimeFigureOut">
              <a:rPr lang="en-US" smtClean="0"/>
              <a:t>10/16/2025</a:t>
            </a:fld>
            <a:endParaRPr lang="en-US"/>
          </a:p>
        </p:txBody>
      </p:sp>
      <p:sp>
        <p:nvSpPr>
          <p:cNvPr id="5" name="Footer Placeholder 4">
            <a:extLst>
              <a:ext uri="{FF2B5EF4-FFF2-40B4-BE49-F238E27FC236}">
                <a16:creationId xmlns:a16="http://schemas.microsoft.com/office/drawing/2014/main" id="{2A5EA047-048D-1856-5C9A-6B43884C19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6B422A-EB97-8A09-59A1-BCE401AE287E}"/>
              </a:ext>
            </a:extLst>
          </p:cNvPr>
          <p:cNvSpPr>
            <a:spLocks noGrp="1"/>
          </p:cNvSpPr>
          <p:nvPr>
            <p:ph type="sldNum" sz="quarter" idx="12"/>
          </p:nvPr>
        </p:nvSpPr>
        <p:spPr/>
        <p:txBody>
          <a:bodyPr/>
          <a:lstStyle/>
          <a:p>
            <a:fld id="{3964F5E5-23B9-41CB-821F-61EFA08935F4}" type="slidenum">
              <a:rPr lang="en-US" smtClean="0"/>
              <a:t>‹#›</a:t>
            </a:fld>
            <a:endParaRPr lang="en-US"/>
          </a:p>
        </p:txBody>
      </p:sp>
    </p:spTree>
    <p:extLst>
      <p:ext uri="{BB962C8B-B14F-4D97-AF65-F5344CB8AC3E}">
        <p14:creationId xmlns:p14="http://schemas.microsoft.com/office/powerpoint/2010/main" val="2976449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EB650E-7EBD-BC4C-117D-51AE0782C0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EFFBBC9-93E5-FBDA-FF9E-EDC7912DAEB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7F1BE7-DDCA-5D65-40A4-56A4A4C5B98D}"/>
              </a:ext>
            </a:extLst>
          </p:cNvPr>
          <p:cNvSpPr>
            <a:spLocks noGrp="1"/>
          </p:cNvSpPr>
          <p:nvPr>
            <p:ph type="dt" sz="half" idx="10"/>
          </p:nvPr>
        </p:nvSpPr>
        <p:spPr/>
        <p:txBody>
          <a:bodyPr/>
          <a:lstStyle/>
          <a:p>
            <a:fld id="{BF40E842-72B3-497D-B7CC-2CC826935E4E}" type="datetimeFigureOut">
              <a:rPr lang="en-US" smtClean="0"/>
              <a:t>10/16/2025</a:t>
            </a:fld>
            <a:endParaRPr lang="en-US"/>
          </a:p>
        </p:txBody>
      </p:sp>
      <p:sp>
        <p:nvSpPr>
          <p:cNvPr id="5" name="Footer Placeholder 4">
            <a:extLst>
              <a:ext uri="{FF2B5EF4-FFF2-40B4-BE49-F238E27FC236}">
                <a16:creationId xmlns:a16="http://schemas.microsoft.com/office/drawing/2014/main" id="{5C62C159-62DC-04A6-BBF3-E3D046AB78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CD6FC6-69AD-9F9D-21AC-805C3823474A}"/>
              </a:ext>
            </a:extLst>
          </p:cNvPr>
          <p:cNvSpPr>
            <a:spLocks noGrp="1"/>
          </p:cNvSpPr>
          <p:nvPr>
            <p:ph type="sldNum" sz="quarter" idx="12"/>
          </p:nvPr>
        </p:nvSpPr>
        <p:spPr/>
        <p:txBody>
          <a:bodyPr/>
          <a:lstStyle/>
          <a:p>
            <a:fld id="{3964F5E5-23B9-41CB-821F-61EFA08935F4}" type="slidenum">
              <a:rPr lang="en-US" smtClean="0"/>
              <a:t>‹#›</a:t>
            </a:fld>
            <a:endParaRPr lang="en-US"/>
          </a:p>
        </p:txBody>
      </p:sp>
    </p:spTree>
    <p:extLst>
      <p:ext uri="{BB962C8B-B14F-4D97-AF65-F5344CB8AC3E}">
        <p14:creationId xmlns:p14="http://schemas.microsoft.com/office/powerpoint/2010/main" val="18825834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11141" y="2303531"/>
            <a:ext cx="6063323" cy="1868549"/>
          </a:xfrm>
        </p:spPr>
        <p:txBody>
          <a:bodyPr/>
          <a:lstStyle/>
          <a:p>
            <a:r>
              <a:rPr lang="en-US" dirty="0"/>
              <a:t>Add Your Title</a:t>
            </a:r>
          </a:p>
        </p:txBody>
      </p:sp>
      <p:sp>
        <p:nvSpPr>
          <p:cNvPr id="3" name="Text Placeholder 5"/>
          <p:cNvSpPr>
            <a:spLocks noGrp="1"/>
          </p:cNvSpPr>
          <p:nvPr>
            <p:ph type="body" sz="quarter" idx="11" hasCustomPrompt="1"/>
          </p:nvPr>
        </p:nvSpPr>
        <p:spPr>
          <a:xfrm>
            <a:off x="4301515" y="4259951"/>
            <a:ext cx="3260312" cy="557479"/>
          </a:xfrm>
        </p:spPr>
        <p:txBody>
          <a:bodyPr>
            <a:normAutofit/>
          </a:bodyPr>
          <a:lstStyle>
            <a:lvl1pPr>
              <a:defRPr sz="2133"/>
            </a:lvl1pPr>
          </a:lstStyle>
          <a:p>
            <a:pPr lvl="0"/>
            <a:r>
              <a:rPr lang="en-US" dirty="0"/>
              <a:t>Add Your Subtitle</a:t>
            </a:r>
          </a:p>
        </p:txBody>
      </p:sp>
    </p:spTree>
    <p:extLst>
      <p:ext uri="{BB962C8B-B14F-4D97-AF65-F5344CB8AC3E}">
        <p14:creationId xmlns:p14="http://schemas.microsoft.com/office/powerpoint/2010/main" val="3449008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B20BF7-5F32-DBA3-3D82-FDDA61A421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AF0E7F-8A14-678B-08D1-B35FC21DA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A2E2C9-A333-9B95-EACB-628B617487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40E842-72B3-497D-B7CC-2CC826935E4E}" type="datetimeFigureOut">
              <a:rPr lang="en-US" smtClean="0"/>
              <a:t>10/16/2025</a:t>
            </a:fld>
            <a:endParaRPr lang="en-US"/>
          </a:p>
        </p:txBody>
      </p:sp>
      <p:sp>
        <p:nvSpPr>
          <p:cNvPr id="5" name="Footer Placeholder 4">
            <a:extLst>
              <a:ext uri="{FF2B5EF4-FFF2-40B4-BE49-F238E27FC236}">
                <a16:creationId xmlns:a16="http://schemas.microsoft.com/office/drawing/2014/main" id="{1A6CC663-9748-1608-09A7-976C411465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21251E-D22C-71CB-3126-FD18CC504C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64F5E5-23B9-41CB-821F-61EFA08935F4}" type="slidenum">
              <a:rPr lang="en-US" smtClean="0"/>
              <a:t>‹#›</a:t>
            </a:fld>
            <a:endParaRPr lang="en-US"/>
          </a:p>
        </p:txBody>
      </p:sp>
    </p:spTree>
    <p:extLst>
      <p:ext uri="{BB962C8B-B14F-4D97-AF65-F5344CB8AC3E}">
        <p14:creationId xmlns:p14="http://schemas.microsoft.com/office/powerpoint/2010/main" val="2195909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07007" y="2303531"/>
            <a:ext cx="6177985" cy="1206585"/>
          </a:xfrm>
        </p:spPr>
        <p:txBody>
          <a:bodyPr>
            <a:normAutofit/>
          </a:bodyPr>
          <a:lstStyle/>
          <a:p>
            <a:r>
              <a:rPr lang="en-US" sz="5400" dirty="0">
                <a:solidFill>
                  <a:srgbClr val="FFFFFF"/>
                </a:solidFill>
                <a:latin typeface="Trebuchet MS" panose="020B0603020202020204" pitchFamily="34" charset="0"/>
              </a:rPr>
              <a:t>Elders and Deacons</a:t>
            </a:r>
          </a:p>
        </p:txBody>
      </p:sp>
      <p:sp>
        <p:nvSpPr>
          <p:cNvPr id="4" name="Text Placeholder 3"/>
          <p:cNvSpPr>
            <a:spLocks noGrp="1"/>
          </p:cNvSpPr>
          <p:nvPr>
            <p:ph type="body" sz="quarter" idx="11"/>
          </p:nvPr>
        </p:nvSpPr>
        <p:spPr>
          <a:xfrm>
            <a:off x="3672347" y="3510116"/>
            <a:ext cx="4847304" cy="835740"/>
          </a:xfrm>
        </p:spPr>
        <p:txBody>
          <a:bodyPr>
            <a:normAutofit/>
          </a:bodyPr>
          <a:lstStyle/>
          <a:p>
            <a:pPr marL="0" indent="0">
              <a:buNone/>
            </a:pPr>
            <a:r>
              <a:rPr lang="en-US" sz="4800" dirty="0">
                <a:solidFill>
                  <a:srgbClr val="FFFFFF"/>
                </a:solidFill>
                <a:latin typeface="Trebuchet MS" panose="020B0603020202020204" pitchFamily="34" charset="0"/>
              </a:rPr>
              <a:t>1 Timothy 3:1-13</a:t>
            </a:r>
          </a:p>
        </p:txBody>
      </p:sp>
    </p:spTree>
    <p:extLst>
      <p:ext uri="{BB962C8B-B14F-4D97-AF65-F5344CB8AC3E}">
        <p14:creationId xmlns:p14="http://schemas.microsoft.com/office/powerpoint/2010/main" val="3893856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4577A-E973-E876-471F-D19E3C6F4F6C}"/>
              </a:ext>
            </a:extLst>
          </p:cNvPr>
          <p:cNvSpPr>
            <a:spLocks noGrp="1"/>
          </p:cNvSpPr>
          <p:nvPr>
            <p:ph type="title"/>
          </p:nvPr>
        </p:nvSpPr>
        <p:spPr/>
        <p:txBody>
          <a:bodyPr>
            <a:normAutofit/>
          </a:bodyPr>
          <a:lstStyle/>
          <a:p>
            <a:pPr algn="ctr"/>
            <a:r>
              <a:rPr lang="en-US" sz="6600" dirty="0">
                <a:latin typeface="Trebuchet MS" panose="020B0603020202020204" pitchFamily="34" charset="0"/>
              </a:rPr>
              <a:t>Church Organization</a:t>
            </a:r>
          </a:p>
        </p:txBody>
      </p:sp>
      <p:sp>
        <p:nvSpPr>
          <p:cNvPr id="3" name="Content Placeholder 2">
            <a:extLst>
              <a:ext uri="{FF2B5EF4-FFF2-40B4-BE49-F238E27FC236}">
                <a16:creationId xmlns:a16="http://schemas.microsoft.com/office/drawing/2014/main" id="{D93E67D3-FB1A-95E3-D849-0C13B571DD92}"/>
              </a:ext>
            </a:extLst>
          </p:cNvPr>
          <p:cNvSpPr>
            <a:spLocks noGrp="1"/>
          </p:cNvSpPr>
          <p:nvPr>
            <p:ph idx="1"/>
          </p:nvPr>
        </p:nvSpPr>
        <p:spPr/>
        <p:txBody>
          <a:bodyPr>
            <a:normAutofit/>
          </a:bodyPr>
          <a:lstStyle/>
          <a:p>
            <a:pPr>
              <a:lnSpc>
                <a:spcPct val="150000"/>
              </a:lnSpc>
            </a:pPr>
            <a:r>
              <a:rPr lang="en-US" sz="4400" dirty="0">
                <a:latin typeface="Trebuchet MS" panose="020B0603020202020204" pitchFamily="34" charset="0"/>
              </a:rPr>
              <a:t>Congregational</a:t>
            </a:r>
          </a:p>
          <a:p>
            <a:pPr>
              <a:lnSpc>
                <a:spcPct val="150000"/>
              </a:lnSpc>
            </a:pPr>
            <a:r>
              <a:rPr lang="en-US" sz="4400" dirty="0">
                <a:latin typeface="Trebuchet MS" panose="020B0603020202020204" pitchFamily="34" charset="0"/>
              </a:rPr>
              <a:t>Two-Tiered: Elders and Deacons</a:t>
            </a:r>
          </a:p>
          <a:p>
            <a:pPr>
              <a:lnSpc>
                <a:spcPct val="150000"/>
              </a:lnSpc>
            </a:pPr>
            <a:r>
              <a:rPr lang="en-US" sz="4400" dirty="0">
                <a:latin typeface="Trebuchet MS" panose="020B0603020202020204" pitchFamily="34" charset="0"/>
              </a:rPr>
              <a:t>Plurality of Elders</a:t>
            </a:r>
          </a:p>
        </p:txBody>
      </p:sp>
    </p:spTree>
    <p:extLst>
      <p:ext uri="{BB962C8B-B14F-4D97-AF65-F5344CB8AC3E}">
        <p14:creationId xmlns:p14="http://schemas.microsoft.com/office/powerpoint/2010/main" val="3112117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9AF12-932F-C5A2-5F85-1EE1993596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D9EBFB-F1AD-ADA4-AF16-67C6AEF15CCA}"/>
              </a:ext>
            </a:extLst>
          </p:cNvPr>
          <p:cNvSpPr>
            <a:spLocks noGrp="1"/>
          </p:cNvSpPr>
          <p:nvPr>
            <p:ph type="title"/>
          </p:nvPr>
        </p:nvSpPr>
        <p:spPr/>
        <p:txBody>
          <a:bodyPr>
            <a:normAutofit/>
          </a:bodyPr>
          <a:lstStyle/>
          <a:p>
            <a:pPr algn="ctr"/>
            <a:r>
              <a:rPr lang="en-US" sz="6600" dirty="0">
                <a:latin typeface="Trebuchet MS" panose="020B0603020202020204" pitchFamily="34" charset="0"/>
              </a:rPr>
              <a:t>“Pastor” and “Bishop”</a:t>
            </a:r>
          </a:p>
        </p:txBody>
      </p:sp>
      <p:sp>
        <p:nvSpPr>
          <p:cNvPr id="3" name="Content Placeholder 2">
            <a:extLst>
              <a:ext uri="{FF2B5EF4-FFF2-40B4-BE49-F238E27FC236}">
                <a16:creationId xmlns:a16="http://schemas.microsoft.com/office/drawing/2014/main" id="{1ED32A29-5505-B950-CCE1-1F5711520F8D}"/>
              </a:ext>
            </a:extLst>
          </p:cNvPr>
          <p:cNvSpPr>
            <a:spLocks noGrp="1"/>
          </p:cNvSpPr>
          <p:nvPr>
            <p:ph idx="1"/>
          </p:nvPr>
        </p:nvSpPr>
        <p:spPr>
          <a:xfrm>
            <a:off x="838200" y="2255520"/>
            <a:ext cx="10515600" cy="3383280"/>
          </a:xfrm>
        </p:spPr>
        <p:txBody>
          <a:bodyPr>
            <a:normAutofit/>
          </a:bodyPr>
          <a:lstStyle/>
          <a:p>
            <a:pPr marL="0" indent="0" algn="ctr">
              <a:lnSpc>
                <a:spcPct val="150000"/>
              </a:lnSpc>
              <a:buNone/>
            </a:pPr>
            <a:r>
              <a:rPr lang="en-US" sz="6000" dirty="0">
                <a:latin typeface="Trebuchet MS" panose="020B0603020202020204" pitchFamily="34" charset="0"/>
              </a:rPr>
              <a:t>Pastor = Shepherd</a:t>
            </a:r>
          </a:p>
          <a:p>
            <a:pPr marL="0" indent="0" algn="ctr">
              <a:lnSpc>
                <a:spcPct val="150000"/>
              </a:lnSpc>
              <a:buNone/>
            </a:pPr>
            <a:r>
              <a:rPr lang="en-US" sz="6000" dirty="0">
                <a:latin typeface="Trebuchet MS" panose="020B0603020202020204" pitchFamily="34" charset="0"/>
              </a:rPr>
              <a:t>Bishop = Overseer</a:t>
            </a:r>
          </a:p>
        </p:txBody>
      </p:sp>
    </p:spTree>
    <p:extLst>
      <p:ext uri="{BB962C8B-B14F-4D97-AF65-F5344CB8AC3E}">
        <p14:creationId xmlns:p14="http://schemas.microsoft.com/office/powerpoint/2010/main" val="2769350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8F164-646A-FAFA-53BE-8B35F52706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69E430-4A79-7F2C-B8F3-26B25AC87D4E}"/>
              </a:ext>
            </a:extLst>
          </p:cNvPr>
          <p:cNvSpPr>
            <a:spLocks noGrp="1"/>
          </p:cNvSpPr>
          <p:nvPr>
            <p:ph type="title"/>
          </p:nvPr>
        </p:nvSpPr>
        <p:spPr/>
        <p:txBody>
          <a:bodyPr>
            <a:normAutofit/>
          </a:bodyPr>
          <a:lstStyle/>
          <a:p>
            <a:r>
              <a:rPr lang="en-US" sz="4800" dirty="0">
                <a:latin typeface="Trebuchet MS" panose="020B0603020202020204" pitchFamily="34" charset="0"/>
              </a:rPr>
              <a:t>1 Timothy 3:1-2</a:t>
            </a:r>
          </a:p>
        </p:txBody>
      </p:sp>
      <p:sp>
        <p:nvSpPr>
          <p:cNvPr id="3" name="Content Placeholder 2">
            <a:extLst>
              <a:ext uri="{FF2B5EF4-FFF2-40B4-BE49-F238E27FC236}">
                <a16:creationId xmlns:a16="http://schemas.microsoft.com/office/drawing/2014/main" id="{6F0F885A-5A22-BDA3-230F-F8327C0DF897}"/>
              </a:ext>
            </a:extLst>
          </p:cNvPr>
          <p:cNvSpPr>
            <a:spLocks noGrp="1"/>
          </p:cNvSpPr>
          <p:nvPr>
            <p:ph idx="1"/>
          </p:nvPr>
        </p:nvSpPr>
        <p:spPr/>
        <p:txBody>
          <a:bodyPr>
            <a:normAutofit/>
          </a:bodyPr>
          <a:lstStyle/>
          <a:p>
            <a:pPr marL="0" indent="0">
              <a:buNone/>
            </a:pPr>
            <a:r>
              <a:rPr lang="en-US" sz="4400" dirty="0"/>
              <a:t>The saying is trustworthy: If anyone aspires to the office of overseer, he desires a noble task. Therefore an overseer must be above reproach, the husband of one wife, sober-minded, self-controlled, respectable, hospitable, able to teach,</a:t>
            </a:r>
          </a:p>
        </p:txBody>
      </p:sp>
    </p:spTree>
    <p:extLst>
      <p:ext uri="{BB962C8B-B14F-4D97-AF65-F5344CB8AC3E}">
        <p14:creationId xmlns:p14="http://schemas.microsoft.com/office/powerpoint/2010/main" val="872206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886ED-2A83-C5B5-92AF-F35E0CE6C1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17B89F-D410-BB9A-FD2E-7259EE32CCB2}"/>
              </a:ext>
            </a:extLst>
          </p:cNvPr>
          <p:cNvSpPr>
            <a:spLocks noGrp="1"/>
          </p:cNvSpPr>
          <p:nvPr>
            <p:ph type="title"/>
          </p:nvPr>
        </p:nvSpPr>
        <p:spPr/>
        <p:txBody>
          <a:bodyPr>
            <a:normAutofit/>
          </a:bodyPr>
          <a:lstStyle/>
          <a:p>
            <a:r>
              <a:rPr lang="en-US" sz="4800" dirty="0">
                <a:latin typeface="Trebuchet MS" panose="020B0603020202020204" pitchFamily="34" charset="0"/>
              </a:rPr>
              <a:t>1 Timothy 3:3-5</a:t>
            </a:r>
          </a:p>
        </p:txBody>
      </p:sp>
      <p:sp>
        <p:nvSpPr>
          <p:cNvPr id="3" name="Content Placeholder 2">
            <a:extLst>
              <a:ext uri="{FF2B5EF4-FFF2-40B4-BE49-F238E27FC236}">
                <a16:creationId xmlns:a16="http://schemas.microsoft.com/office/drawing/2014/main" id="{943A0C89-0E86-F476-F0AB-D000F0ED658F}"/>
              </a:ext>
            </a:extLst>
          </p:cNvPr>
          <p:cNvSpPr>
            <a:spLocks noGrp="1"/>
          </p:cNvSpPr>
          <p:nvPr>
            <p:ph idx="1"/>
          </p:nvPr>
        </p:nvSpPr>
        <p:spPr/>
        <p:txBody>
          <a:bodyPr>
            <a:normAutofit/>
          </a:bodyPr>
          <a:lstStyle/>
          <a:p>
            <a:pPr marL="0" indent="0">
              <a:buNone/>
            </a:pPr>
            <a:r>
              <a:rPr lang="en-US" sz="4400" dirty="0"/>
              <a:t>not a drunkard, not violent but gentle, not quarrelsome, not a lover of money. He must manage his own household well, with all dignity keeping his children submissive, for if someone does not know how to manage his own household, how will he care for God's church? </a:t>
            </a:r>
          </a:p>
        </p:txBody>
      </p:sp>
    </p:spTree>
    <p:extLst>
      <p:ext uri="{BB962C8B-B14F-4D97-AF65-F5344CB8AC3E}">
        <p14:creationId xmlns:p14="http://schemas.microsoft.com/office/powerpoint/2010/main" val="309986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77872-9E38-2414-3B1D-0808854A0C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6CE674-6FEA-69C3-4076-39EEE507F899}"/>
              </a:ext>
            </a:extLst>
          </p:cNvPr>
          <p:cNvSpPr>
            <a:spLocks noGrp="1"/>
          </p:cNvSpPr>
          <p:nvPr>
            <p:ph type="title"/>
          </p:nvPr>
        </p:nvSpPr>
        <p:spPr/>
        <p:txBody>
          <a:bodyPr>
            <a:normAutofit/>
          </a:bodyPr>
          <a:lstStyle/>
          <a:p>
            <a:r>
              <a:rPr lang="en-US" sz="4800" dirty="0">
                <a:latin typeface="Trebuchet MS" panose="020B0603020202020204" pitchFamily="34" charset="0"/>
              </a:rPr>
              <a:t>1 Timothy 3:6-7</a:t>
            </a:r>
          </a:p>
        </p:txBody>
      </p:sp>
      <p:sp>
        <p:nvSpPr>
          <p:cNvPr id="3" name="Content Placeholder 2">
            <a:extLst>
              <a:ext uri="{FF2B5EF4-FFF2-40B4-BE49-F238E27FC236}">
                <a16:creationId xmlns:a16="http://schemas.microsoft.com/office/drawing/2014/main" id="{AAFC56AA-B077-D39E-69C8-D693152D5888}"/>
              </a:ext>
            </a:extLst>
          </p:cNvPr>
          <p:cNvSpPr>
            <a:spLocks noGrp="1"/>
          </p:cNvSpPr>
          <p:nvPr>
            <p:ph idx="1"/>
          </p:nvPr>
        </p:nvSpPr>
        <p:spPr/>
        <p:txBody>
          <a:bodyPr>
            <a:normAutofit/>
          </a:bodyPr>
          <a:lstStyle/>
          <a:p>
            <a:pPr marL="0" indent="0">
              <a:buNone/>
            </a:pPr>
            <a:r>
              <a:rPr lang="en-US" sz="4400" dirty="0"/>
              <a:t>He must not be a recent convert, or he may become puffed up with conceit and fall into the condemnation of the devil. Moreover, he must be well thought of by outsiders, so that he may not fall into disgrace, into a snare of the devil.</a:t>
            </a:r>
          </a:p>
        </p:txBody>
      </p:sp>
    </p:spTree>
    <p:extLst>
      <p:ext uri="{BB962C8B-B14F-4D97-AF65-F5344CB8AC3E}">
        <p14:creationId xmlns:p14="http://schemas.microsoft.com/office/powerpoint/2010/main" val="3365955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F29DA-CFB6-EF5D-F844-94919D4A1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A961B6-AA3D-A713-2122-5204D824C87D}"/>
              </a:ext>
            </a:extLst>
          </p:cNvPr>
          <p:cNvSpPr>
            <a:spLocks noGrp="1"/>
          </p:cNvSpPr>
          <p:nvPr>
            <p:ph type="title"/>
          </p:nvPr>
        </p:nvSpPr>
        <p:spPr/>
        <p:txBody>
          <a:bodyPr>
            <a:normAutofit/>
          </a:bodyPr>
          <a:lstStyle/>
          <a:p>
            <a:r>
              <a:rPr lang="en-US" sz="4800" dirty="0">
                <a:latin typeface="Trebuchet MS" panose="020B0603020202020204" pitchFamily="34" charset="0"/>
              </a:rPr>
              <a:t>1 Timothy 3:8-10</a:t>
            </a:r>
          </a:p>
        </p:txBody>
      </p:sp>
      <p:sp>
        <p:nvSpPr>
          <p:cNvPr id="3" name="Content Placeholder 2">
            <a:extLst>
              <a:ext uri="{FF2B5EF4-FFF2-40B4-BE49-F238E27FC236}">
                <a16:creationId xmlns:a16="http://schemas.microsoft.com/office/drawing/2014/main" id="{3C397D73-7DFB-7201-60D3-08EF3DF8989A}"/>
              </a:ext>
            </a:extLst>
          </p:cNvPr>
          <p:cNvSpPr>
            <a:spLocks noGrp="1"/>
          </p:cNvSpPr>
          <p:nvPr>
            <p:ph idx="1"/>
          </p:nvPr>
        </p:nvSpPr>
        <p:spPr/>
        <p:txBody>
          <a:bodyPr>
            <a:normAutofit/>
          </a:bodyPr>
          <a:lstStyle/>
          <a:p>
            <a:pPr marL="0" indent="0">
              <a:buNone/>
            </a:pPr>
            <a:r>
              <a:rPr lang="en-US" sz="4400" dirty="0"/>
              <a:t>Deacons likewise must be dignified, not double-tongued, not addicted to much wine, not greedy for dishonest gain. They must hold the mystery of the faith with a clear conscience. And let them also be tested first; then let them serve as deacons if they prove themselves blameless. </a:t>
            </a:r>
            <a:endParaRPr lang="en-US" sz="4400" dirty="0">
              <a:latin typeface="Trebuchet MS" panose="020B0603020202020204" pitchFamily="34" charset="0"/>
            </a:endParaRPr>
          </a:p>
        </p:txBody>
      </p:sp>
    </p:spTree>
    <p:extLst>
      <p:ext uri="{BB962C8B-B14F-4D97-AF65-F5344CB8AC3E}">
        <p14:creationId xmlns:p14="http://schemas.microsoft.com/office/powerpoint/2010/main" val="3270711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3DB9A-7B15-3AAD-784A-676BE2EC34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000036-29CC-D3E9-6507-3F8094251653}"/>
              </a:ext>
            </a:extLst>
          </p:cNvPr>
          <p:cNvSpPr>
            <a:spLocks noGrp="1"/>
          </p:cNvSpPr>
          <p:nvPr>
            <p:ph type="title"/>
          </p:nvPr>
        </p:nvSpPr>
        <p:spPr/>
        <p:txBody>
          <a:bodyPr>
            <a:normAutofit/>
          </a:bodyPr>
          <a:lstStyle/>
          <a:p>
            <a:r>
              <a:rPr lang="en-US" sz="4800" dirty="0">
                <a:latin typeface="Trebuchet MS" panose="020B0603020202020204" pitchFamily="34" charset="0"/>
              </a:rPr>
              <a:t>1 Timothy 3:11-12</a:t>
            </a:r>
          </a:p>
        </p:txBody>
      </p:sp>
      <p:sp>
        <p:nvSpPr>
          <p:cNvPr id="3" name="Content Placeholder 2">
            <a:extLst>
              <a:ext uri="{FF2B5EF4-FFF2-40B4-BE49-F238E27FC236}">
                <a16:creationId xmlns:a16="http://schemas.microsoft.com/office/drawing/2014/main" id="{99956120-38C8-DB99-C7FE-84F96772BA15}"/>
              </a:ext>
            </a:extLst>
          </p:cNvPr>
          <p:cNvSpPr>
            <a:spLocks noGrp="1"/>
          </p:cNvSpPr>
          <p:nvPr>
            <p:ph idx="1"/>
          </p:nvPr>
        </p:nvSpPr>
        <p:spPr/>
        <p:txBody>
          <a:bodyPr>
            <a:normAutofit/>
          </a:bodyPr>
          <a:lstStyle/>
          <a:p>
            <a:pPr marL="0" indent="0">
              <a:buNone/>
            </a:pPr>
            <a:r>
              <a:rPr lang="en-US" sz="4400" dirty="0"/>
              <a:t>Their wives likewise must be dignified, not slanderers, but sober-minded, faithful in all things. Let deacons each be the husband of one wife, managing their children and their own households well.</a:t>
            </a:r>
            <a:endParaRPr lang="en-US" sz="4400" dirty="0">
              <a:latin typeface="Trebuchet MS" panose="020B0603020202020204" pitchFamily="34" charset="0"/>
            </a:endParaRPr>
          </a:p>
        </p:txBody>
      </p:sp>
    </p:spTree>
    <p:extLst>
      <p:ext uri="{BB962C8B-B14F-4D97-AF65-F5344CB8AC3E}">
        <p14:creationId xmlns:p14="http://schemas.microsoft.com/office/powerpoint/2010/main" val="2728486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7AF2C-E41F-4DA2-7A10-5BC9BEBE45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1302C3-D7A8-F547-E843-65FD6570D39E}"/>
              </a:ext>
            </a:extLst>
          </p:cNvPr>
          <p:cNvSpPr>
            <a:spLocks noGrp="1"/>
          </p:cNvSpPr>
          <p:nvPr>
            <p:ph type="title"/>
          </p:nvPr>
        </p:nvSpPr>
        <p:spPr/>
        <p:txBody>
          <a:bodyPr>
            <a:normAutofit/>
          </a:bodyPr>
          <a:lstStyle/>
          <a:p>
            <a:r>
              <a:rPr lang="en-US" sz="4800" dirty="0">
                <a:latin typeface="Trebuchet MS" panose="020B0603020202020204" pitchFamily="34" charset="0"/>
              </a:rPr>
              <a:t>1 Timothy 3:13</a:t>
            </a:r>
          </a:p>
        </p:txBody>
      </p:sp>
      <p:sp>
        <p:nvSpPr>
          <p:cNvPr id="3" name="Content Placeholder 2">
            <a:extLst>
              <a:ext uri="{FF2B5EF4-FFF2-40B4-BE49-F238E27FC236}">
                <a16:creationId xmlns:a16="http://schemas.microsoft.com/office/drawing/2014/main" id="{14F0E5D5-CF2A-B77B-BC52-CA014DAC5A19}"/>
              </a:ext>
            </a:extLst>
          </p:cNvPr>
          <p:cNvSpPr>
            <a:spLocks noGrp="1"/>
          </p:cNvSpPr>
          <p:nvPr>
            <p:ph idx="1"/>
          </p:nvPr>
        </p:nvSpPr>
        <p:spPr/>
        <p:txBody>
          <a:bodyPr>
            <a:normAutofit/>
          </a:bodyPr>
          <a:lstStyle/>
          <a:p>
            <a:pPr marL="0" indent="0">
              <a:buNone/>
            </a:pPr>
            <a:r>
              <a:rPr lang="en-US" sz="4400" dirty="0"/>
              <a:t>For those who serve well as deacons gain a good standing for themselves and also great confidence in the faith that is in Christ Jesus.</a:t>
            </a:r>
          </a:p>
          <a:p>
            <a:pPr marL="0" indent="0">
              <a:buNone/>
            </a:pPr>
            <a:endParaRPr lang="en-US" sz="4400" dirty="0">
              <a:latin typeface="Trebuchet MS" panose="020B0603020202020204" pitchFamily="34" charset="0"/>
            </a:endParaRPr>
          </a:p>
        </p:txBody>
      </p:sp>
    </p:spTree>
    <p:extLst>
      <p:ext uri="{BB962C8B-B14F-4D97-AF65-F5344CB8AC3E}">
        <p14:creationId xmlns:p14="http://schemas.microsoft.com/office/powerpoint/2010/main" val="1547863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D1572-C3BB-9CBC-C7DF-B8A9146F6E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8551D3-27AF-9459-15A7-D584F25B292D}"/>
              </a:ext>
            </a:extLst>
          </p:cNvPr>
          <p:cNvSpPr>
            <a:spLocks noGrp="1"/>
          </p:cNvSpPr>
          <p:nvPr>
            <p:ph type="title"/>
          </p:nvPr>
        </p:nvSpPr>
        <p:spPr/>
        <p:txBody>
          <a:bodyPr>
            <a:normAutofit/>
          </a:bodyPr>
          <a:lstStyle/>
          <a:p>
            <a:pPr algn="ctr"/>
            <a:r>
              <a:rPr lang="en-US" sz="6000" dirty="0">
                <a:latin typeface="Trebuchet MS" panose="020B0603020202020204" pitchFamily="34" charset="0"/>
              </a:rPr>
              <a:t>Elder / Shepherd / Overseer</a:t>
            </a:r>
          </a:p>
        </p:txBody>
      </p:sp>
      <p:sp>
        <p:nvSpPr>
          <p:cNvPr id="3" name="Content Placeholder 2">
            <a:extLst>
              <a:ext uri="{FF2B5EF4-FFF2-40B4-BE49-F238E27FC236}">
                <a16:creationId xmlns:a16="http://schemas.microsoft.com/office/drawing/2014/main" id="{DF82E456-E866-2025-40DF-81C5BB2BE42C}"/>
              </a:ext>
            </a:extLst>
          </p:cNvPr>
          <p:cNvSpPr>
            <a:spLocks noGrp="1"/>
          </p:cNvSpPr>
          <p:nvPr>
            <p:ph idx="1"/>
          </p:nvPr>
        </p:nvSpPr>
        <p:spPr/>
        <p:txBody>
          <a:bodyPr>
            <a:normAutofit/>
          </a:bodyPr>
          <a:lstStyle/>
          <a:p>
            <a:pPr marL="0" indent="0" algn="ctr">
              <a:buNone/>
            </a:pPr>
            <a:r>
              <a:rPr lang="en-US" sz="4400" dirty="0"/>
              <a:t>Obey your leaders and submit to them, for they are keeping watch over your souls, as those who will have to give an account. Let them do this with joy and not with groaning, for that would be of no advantage to you. (Hebrews 13:17)</a:t>
            </a:r>
            <a:endParaRPr lang="en-US" sz="4400" dirty="0">
              <a:latin typeface="Trebuchet MS" panose="020B0603020202020204" pitchFamily="34" charset="0"/>
            </a:endParaRPr>
          </a:p>
        </p:txBody>
      </p:sp>
    </p:spTree>
    <p:extLst>
      <p:ext uri="{BB962C8B-B14F-4D97-AF65-F5344CB8AC3E}">
        <p14:creationId xmlns:p14="http://schemas.microsoft.com/office/powerpoint/2010/main" val="2564967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09189-7685-823A-F205-7628B2341D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37D0B7-2F81-7C02-C5DF-7F142E767D4C}"/>
              </a:ext>
            </a:extLst>
          </p:cNvPr>
          <p:cNvSpPr>
            <a:spLocks noGrp="1"/>
          </p:cNvSpPr>
          <p:nvPr>
            <p:ph type="title"/>
          </p:nvPr>
        </p:nvSpPr>
        <p:spPr/>
        <p:txBody>
          <a:bodyPr>
            <a:normAutofit/>
          </a:bodyPr>
          <a:lstStyle/>
          <a:p>
            <a:pPr algn="ctr"/>
            <a:r>
              <a:rPr lang="en-US" sz="6000" dirty="0">
                <a:latin typeface="Trebuchet MS" panose="020B0603020202020204" pitchFamily="34" charset="0"/>
              </a:rPr>
              <a:t>Elder / Shepherd / Overseer</a:t>
            </a:r>
          </a:p>
        </p:txBody>
      </p:sp>
      <p:sp>
        <p:nvSpPr>
          <p:cNvPr id="3" name="Content Placeholder 2">
            <a:extLst>
              <a:ext uri="{FF2B5EF4-FFF2-40B4-BE49-F238E27FC236}">
                <a16:creationId xmlns:a16="http://schemas.microsoft.com/office/drawing/2014/main" id="{816E6640-B78F-1D38-08D8-632B63EC0A7B}"/>
              </a:ext>
            </a:extLst>
          </p:cNvPr>
          <p:cNvSpPr>
            <a:spLocks noGrp="1"/>
          </p:cNvSpPr>
          <p:nvPr>
            <p:ph idx="1"/>
          </p:nvPr>
        </p:nvSpPr>
        <p:spPr/>
        <p:txBody>
          <a:bodyPr>
            <a:normAutofit/>
          </a:bodyPr>
          <a:lstStyle/>
          <a:p>
            <a:pPr marL="0" indent="0">
              <a:buNone/>
            </a:pPr>
            <a:r>
              <a:rPr lang="en-US" sz="4400" baseline="30000" dirty="0"/>
              <a:t>2 </a:t>
            </a:r>
            <a:r>
              <a:rPr lang="en-US" sz="4400" dirty="0"/>
              <a:t>shepherd the flock of God that is among you, exercising oversight … </a:t>
            </a:r>
            <a:r>
              <a:rPr lang="en-US" sz="4400" baseline="30000" dirty="0"/>
              <a:t>3 </a:t>
            </a:r>
            <a:r>
              <a:rPr lang="en-US" sz="4400" dirty="0"/>
              <a:t>not domineering over those in your charge, but being examples to the flock.</a:t>
            </a:r>
          </a:p>
          <a:p>
            <a:pPr marL="0" indent="0" algn="ctr">
              <a:buNone/>
            </a:pPr>
            <a:r>
              <a:rPr lang="en-US" sz="4400" dirty="0"/>
              <a:t>(1 Peter 5:2-3)</a:t>
            </a:r>
          </a:p>
        </p:txBody>
      </p:sp>
    </p:spTree>
    <p:extLst>
      <p:ext uri="{BB962C8B-B14F-4D97-AF65-F5344CB8AC3E}">
        <p14:creationId xmlns:p14="http://schemas.microsoft.com/office/powerpoint/2010/main" val="4164055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150AE-23F3-DD42-4AEB-BDC0811CB8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0F01C7-9786-E544-7C41-63301EFF8B05}"/>
              </a:ext>
            </a:extLst>
          </p:cNvPr>
          <p:cNvSpPr>
            <a:spLocks noGrp="1"/>
          </p:cNvSpPr>
          <p:nvPr>
            <p:ph type="title"/>
          </p:nvPr>
        </p:nvSpPr>
        <p:spPr/>
        <p:txBody>
          <a:bodyPr>
            <a:normAutofit/>
          </a:bodyPr>
          <a:lstStyle/>
          <a:p>
            <a:pPr algn="ctr"/>
            <a:r>
              <a:rPr lang="en-US" sz="6000" dirty="0">
                <a:latin typeface="Trebuchet MS" panose="020B0603020202020204" pitchFamily="34" charset="0"/>
              </a:rPr>
              <a:t>“Elder”</a:t>
            </a:r>
            <a:endParaRPr lang="en-US" sz="5400" dirty="0">
              <a:latin typeface="Trebuchet MS" panose="020B0603020202020204" pitchFamily="34" charset="0"/>
            </a:endParaRPr>
          </a:p>
        </p:txBody>
      </p:sp>
      <p:sp>
        <p:nvSpPr>
          <p:cNvPr id="3" name="Content Placeholder 2">
            <a:extLst>
              <a:ext uri="{FF2B5EF4-FFF2-40B4-BE49-F238E27FC236}">
                <a16:creationId xmlns:a16="http://schemas.microsoft.com/office/drawing/2014/main" id="{D034DCD5-4BD8-90CC-6EF9-1D61D6A54F0F}"/>
              </a:ext>
            </a:extLst>
          </p:cNvPr>
          <p:cNvSpPr>
            <a:spLocks noGrp="1"/>
          </p:cNvSpPr>
          <p:nvPr>
            <p:ph idx="1"/>
          </p:nvPr>
        </p:nvSpPr>
        <p:spPr/>
        <p:txBody>
          <a:bodyPr>
            <a:normAutofit/>
          </a:bodyPr>
          <a:lstStyle/>
          <a:p>
            <a:r>
              <a:rPr lang="en-US" sz="4400" dirty="0">
                <a:latin typeface="Trebuchet MS" panose="020B0603020202020204" pitchFamily="34" charset="0"/>
              </a:rPr>
              <a:t>Old enough to have wisdom gained by life experience</a:t>
            </a:r>
          </a:p>
          <a:p>
            <a:pPr marL="0" indent="0">
              <a:buNone/>
            </a:pPr>
            <a:endParaRPr lang="en-US" sz="4400" dirty="0">
              <a:latin typeface="Trebuchet MS" panose="020B0603020202020204" pitchFamily="34" charset="0"/>
            </a:endParaRPr>
          </a:p>
          <a:p>
            <a:r>
              <a:rPr lang="en-US" sz="4400" dirty="0">
                <a:latin typeface="Trebuchet MS" panose="020B0603020202020204" pitchFamily="34" charset="0"/>
              </a:rPr>
              <a:t>Ruling, making decisions</a:t>
            </a:r>
          </a:p>
        </p:txBody>
      </p:sp>
    </p:spTree>
    <p:extLst>
      <p:ext uri="{BB962C8B-B14F-4D97-AF65-F5344CB8AC3E}">
        <p14:creationId xmlns:p14="http://schemas.microsoft.com/office/powerpoint/2010/main" val="1586248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F33E9-7A8A-FB99-9CD4-CF184A45E3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69ADF0-CD14-6AA7-5768-56B9A6B7F4A1}"/>
              </a:ext>
            </a:extLst>
          </p:cNvPr>
          <p:cNvSpPr>
            <a:spLocks noGrp="1"/>
          </p:cNvSpPr>
          <p:nvPr>
            <p:ph type="title"/>
          </p:nvPr>
        </p:nvSpPr>
        <p:spPr/>
        <p:txBody>
          <a:bodyPr>
            <a:normAutofit/>
          </a:bodyPr>
          <a:lstStyle/>
          <a:p>
            <a:pPr algn="ctr"/>
            <a:r>
              <a:rPr lang="en-US" sz="6000" dirty="0">
                <a:latin typeface="Trebuchet MS" panose="020B0603020202020204" pitchFamily="34" charset="0"/>
              </a:rPr>
              <a:t>“Shepherd”</a:t>
            </a:r>
            <a:endParaRPr lang="en-US" sz="5400" dirty="0">
              <a:latin typeface="Trebuchet MS" panose="020B0603020202020204" pitchFamily="34" charset="0"/>
            </a:endParaRPr>
          </a:p>
        </p:txBody>
      </p:sp>
      <p:sp>
        <p:nvSpPr>
          <p:cNvPr id="3" name="Content Placeholder 2">
            <a:extLst>
              <a:ext uri="{FF2B5EF4-FFF2-40B4-BE49-F238E27FC236}">
                <a16:creationId xmlns:a16="http://schemas.microsoft.com/office/drawing/2014/main" id="{319DB33E-0734-E4AD-4E43-8DAA29482EB4}"/>
              </a:ext>
            </a:extLst>
          </p:cNvPr>
          <p:cNvSpPr>
            <a:spLocks noGrp="1"/>
          </p:cNvSpPr>
          <p:nvPr>
            <p:ph idx="1"/>
          </p:nvPr>
        </p:nvSpPr>
        <p:spPr/>
        <p:txBody>
          <a:bodyPr>
            <a:normAutofit lnSpcReduction="10000"/>
          </a:bodyPr>
          <a:lstStyle/>
          <a:p>
            <a:pPr>
              <a:lnSpc>
                <a:spcPct val="150000"/>
              </a:lnSpc>
            </a:pPr>
            <a:r>
              <a:rPr lang="en-US" sz="4400" dirty="0">
                <a:latin typeface="Trebuchet MS" panose="020B0603020202020204" pitchFamily="34" charset="0"/>
              </a:rPr>
              <a:t>Feeding</a:t>
            </a:r>
          </a:p>
          <a:p>
            <a:pPr>
              <a:lnSpc>
                <a:spcPct val="150000"/>
              </a:lnSpc>
            </a:pPr>
            <a:r>
              <a:rPr lang="en-US" sz="4400" dirty="0">
                <a:latin typeface="Trebuchet MS" panose="020B0603020202020204" pitchFamily="34" charset="0"/>
              </a:rPr>
              <a:t>Guiding</a:t>
            </a:r>
          </a:p>
          <a:p>
            <a:pPr>
              <a:lnSpc>
                <a:spcPct val="150000"/>
              </a:lnSpc>
            </a:pPr>
            <a:r>
              <a:rPr lang="en-US" sz="4400" dirty="0">
                <a:latin typeface="Trebuchet MS" panose="020B0603020202020204" pitchFamily="34" charset="0"/>
              </a:rPr>
              <a:t>Protecting</a:t>
            </a:r>
          </a:p>
          <a:p>
            <a:pPr>
              <a:lnSpc>
                <a:spcPct val="150000"/>
              </a:lnSpc>
            </a:pPr>
            <a:r>
              <a:rPr lang="en-US" sz="4400" dirty="0">
                <a:latin typeface="Trebuchet MS" panose="020B0603020202020204" pitchFamily="34" charset="0"/>
              </a:rPr>
              <a:t>Seeking</a:t>
            </a:r>
          </a:p>
        </p:txBody>
      </p:sp>
    </p:spTree>
    <p:extLst>
      <p:ext uri="{BB962C8B-B14F-4D97-AF65-F5344CB8AC3E}">
        <p14:creationId xmlns:p14="http://schemas.microsoft.com/office/powerpoint/2010/main" val="1063195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28B38-91DC-1CE6-3AA8-630C754965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447220-AD34-CB55-DF30-2418D28198A8}"/>
              </a:ext>
            </a:extLst>
          </p:cNvPr>
          <p:cNvSpPr>
            <a:spLocks noGrp="1"/>
          </p:cNvSpPr>
          <p:nvPr>
            <p:ph type="title"/>
          </p:nvPr>
        </p:nvSpPr>
        <p:spPr/>
        <p:txBody>
          <a:bodyPr>
            <a:normAutofit/>
          </a:bodyPr>
          <a:lstStyle/>
          <a:p>
            <a:pPr algn="ctr"/>
            <a:r>
              <a:rPr lang="en-US" sz="6000" dirty="0">
                <a:latin typeface="Trebuchet MS" panose="020B0603020202020204" pitchFamily="34" charset="0"/>
              </a:rPr>
              <a:t>“Overseer”</a:t>
            </a:r>
            <a:endParaRPr lang="en-US" dirty="0">
              <a:latin typeface="Trebuchet MS" panose="020B0603020202020204" pitchFamily="34" charset="0"/>
            </a:endParaRPr>
          </a:p>
        </p:txBody>
      </p:sp>
      <p:sp>
        <p:nvSpPr>
          <p:cNvPr id="3" name="Content Placeholder 2">
            <a:extLst>
              <a:ext uri="{FF2B5EF4-FFF2-40B4-BE49-F238E27FC236}">
                <a16:creationId xmlns:a16="http://schemas.microsoft.com/office/drawing/2014/main" id="{02E6B7A1-B3D2-6AF6-A0B2-BC89C33BE8D9}"/>
              </a:ext>
            </a:extLst>
          </p:cNvPr>
          <p:cNvSpPr>
            <a:spLocks noGrp="1"/>
          </p:cNvSpPr>
          <p:nvPr>
            <p:ph idx="1"/>
          </p:nvPr>
        </p:nvSpPr>
        <p:spPr/>
        <p:txBody>
          <a:bodyPr>
            <a:normAutofit/>
          </a:bodyPr>
          <a:lstStyle/>
          <a:p>
            <a:pPr>
              <a:lnSpc>
                <a:spcPct val="150000"/>
              </a:lnSpc>
            </a:pPr>
            <a:r>
              <a:rPr lang="en-US" sz="4400" dirty="0">
                <a:latin typeface="Trebuchet MS" panose="020B0603020202020204" pitchFamily="34" charset="0"/>
              </a:rPr>
              <a:t>Oversight</a:t>
            </a:r>
          </a:p>
          <a:p>
            <a:pPr>
              <a:lnSpc>
                <a:spcPct val="150000"/>
              </a:lnSpc>
            </a:pPr>
            <a:r>
              <a:rPr lang="en-US" sz="4400" dirty="0">
                <a:latin typeface="Trebuchet MS" panose="020B0603020202020204" pitchFamily="34" charset="0"/>
              </a:rPr>
              <a:t>Management</a:t>
            </a:r>
          </a:p>
        </p:txBody>
      </p:sp>
    </p:spTree>
    <p:extLst>
      <p:ext uri="{BB962C8B-B14F-4D97-AF65-F5344CB8AC3E}">
        <p14:creationId xmlns:p14="http://schemas.microsoft.com/office/powerpoint/2010/main" val="1959985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DEE37-9859-9807-4700-03B123B4D49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DDE9941-D53F-8BCE-34B3-B2A851D042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85580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4B0B3-B274-78D4-4B22-F9110AFB8B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9ACFDD-3D59-2739-BD34-663687591AD8}"/>
              </a:ext>
            </a:extLst>
          </p:cNvPr>
          <p:cNvSpPr>
            <a:spLocks noGrp="1"/>
          </p:cNvSpPr>
          <p:nvPr>
            <p:ph type="title"/>
          </p:nvPr>
        </p:nvSpPr>
        <p:spPr>
          <a:xfrm>
            <a:off x="838200" y="2103437"/>
            <a:ext cx="10515600" cy="1325563"/>
          </a:xfrm>
        </p:spPr>
        <p:txBody>
          <a:bodyPr>
            <a:normAutofit/>
          </a:bodyPr>
          <a:lstStyle/>
          <a:p>
            <a:pPr algn="ctr"/>
            <a:r>
              <a:rPr lang="en-US" sz="7200" dirty="0">
                <a:latin typeface="Trebuchet MS" panose="020B0603020202020204" pitchFamily="34" charset="0"/>
              </a:rPr>
              <a:t>Deacon</a:t>
            </a:r>
          </a:p>
        </p:txBody>
      </p:sp>
      <p:sp>
        <p:nvSpPr>
          <p:cNvPr id="3" name="Content Placeholder 2">
            <a:extLst>
              <a:ext uri="{FF2B5EF4-FFF2-40B4-BE49-F238E27FC236}">
                <a16:creationId xmlns:a16="http://schemas.microsoft.com/office/drawing/2014/main" id="{CA3F1B6F-63A2-7218-6867-04A7055DD24C}"/>
              </a:ext>
            </a:extLst>
          </p:cNvPr>
          <p:cNvSpPr>
            <a:spLocks noGrp="1"/>
          </p:cNvSpPr>
          <p:nvPr>
            <p:ph idx="1"/>
          </p:nvPr>
        </p:nvSpPr>
        <p:spPr>
          <a:xfrm>
            <a:off x="838200" y="2310991"/>
            <a:ext cx="10515600" cy="3061007"/>
          </a:xfrm>
        </p:spPr>
        <p:txBody>
          <a:bodyPr anchor="ctr">
            <a:normAutofit/>
          </a:bodyPr>
          <a:lstStyle/>
          <a:p>
            <a:pPr marL="0" indent="0" algn="ctr">
              <a:buNone/>
            </a:pPr>
            <a:r>
              <a:rPr lang="en-US" sz="4800" dirty="0">
                <a:latin typeface="Trebuchet MS" panose="020B0603020202020204" pitchFamily="34" charset="0"/>
              </a:rPr>
              <a:t>“Deacon” = Servant, Helper, Minister</a:t>
            </a:r>
          </a:p>
        </p:txBody>
      </p:sp>
    </p:spTree>
    <p:extLst>
      <p:ext uri="{BB962C8B-B14F-4D97-AF65-F5344CB8AC3E}">
        <p14:creationId xmlns:p14="http://schemas.microsoft.com/office/powerpoint/2010/main" val="2276507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D0E0C-5319-87F7-AC06-F3DF291B9A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C16177-8DA7-E975-53F2-175009E440F8}"/>
              </a:ext>
            </a:extLst>
          </p:cNvPr>
          <p:cNvSpPr>
            <a:spLocks noGrp="1"/>
          </p:cNvSpPr>
          <p:nvPr>
            <p:ph type="title"/>
          </p:nvPr>
        </p:nvSpPr>
        <p:spPr>
          <a:xfrm>
            <a:off x="838200" y="365125"/>
            <a:ext cx="10515600" cy="6104501"/>
          </a:xfrm>
        </p:spPr>
        <p:txBody>
          <a:bodyPr>
            <a:normAutofit/>
          </a:bodyPr>
          <a:lstStyle/>
          <a:p>
            <a:pPr algn="ctr"/>
            <a:r>
              <a:rPr lang="en-US" sz="7200" dirty="0">
                <a:latin typeface="Trebuchet MS" panose="020B0603020202020204" pitchFamily="34" charset="0"/>
              </a:rPr>
              <a:t>The Eldership’s Right-Hand Men</a:t>
            </a:r>
          </a:p>
        </p:txBody>
      </p:sp>
    </p:spTree>
    <p:extLst>
      <p:ext uri="{BB962C8B-B14F-4D97-AF65-F5344CB8AC3E}">
        <p14:creationId xmlns:p14="http://schemas.microsoft.com/office/powerpoint/2010/main" val="2725782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6E5EB-68CE-BDED-D4BE-584E1D1ED8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CE0D02-86E3-6982-18A4-EA880840F998}"/>
              </a:ext>
            </a:extLst>
          </p:cNvPr>
          <p:cNvSpPr>
            <a:spLocks noGrp="1"/>
          </p:cNvSpPr>
          <p:nvPr>
            <p:ph type="title"/>
          </p:nvPr>
        </p:nvSpPr>
        <p:spPr>
          <a:xfrm>
            <a:off x="838200" y="365125"/>
            <a:ext cx="10515600" cy="6104501"/>
          </a:xfrm>
        </p:spPr>
        <p:txBody>
          <a:bodyPr>
            <a:normAutofit/>
          </a:bodyPr>
          <a:lstStyle/>
          <a:p>
            <a:pPr algn="ctr"/>
            <a:r>
              <a:rPr lang="en-US" sz="7200" dirty="0">
                <a:latin typeface="Trebuchet MS" panose="020B0603020202020204" pitchFamily="34" charset="0"/>
              </a:rPr>
              <a:t>Deacons and Acts 6</a:t>
            </a:r>
          </a:p>
        </p:txBody>
      </p:sp>
    </p:spTree>
    <p:extLst>
      <p:ext uri="{BB962C8B-B14F-4D97-AF65-F5344CB8AC3E}">
        <p14:creationId xmlns:p14="http://schemas.microsoft.com/office/powerpoint/2010/main" val="1858758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2F188-CC8D-58B4-7714-6BF03A7C34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B0F505-3065-1782-27F6-9B4E48A9D667}"/>
              </a:ext>
            </a:extLst>
          </p:cNvPr>
          <p:cNvSpPr>
            <a:spLocks noGrp="1"/>
          </p:cNvSpPr>
          <p:nvPr>
            <p:ph type="title"/>
          </p:nvPr>
        </p:nvSpPr>
        <p:spPr>
          <a:xfrm>
            <a:off x="838200" y="365125"/>
            <a:ext cx="10515600" cy="6143830"/>
          </a:xfrm>
        </p:spPr>
        <p:txBody>
          <a:bodyPr>
            <a:normAutofit/>
          </a:bodyPr>
          <a:lstStyle/>
          <a:p>
            <a:pPr algn="ctr">
              <a:lnSpc>
                <a:spcPct val="150000"/>
              </a:lnSpc>
            </a:pPr>
            <a:r>
              <a:rPr lang="en-US" sz="7200" dirty="0">
                <a:latin typeface="Trebuchet MS" panose="020B0603020202020204" pitchFamily="34" charset="0"/>
              </a:rPr>
              <a:t>What does a Deacon do?</a:t>
            </a:r>
            <a:br>
              <a:rPr lang="en-US" sz="7200" dirty="0">
                <a:latin typeface="Trebuchet MS" panose="020B0603020202020204" pitchFamily="34" charset="0"/>
              </a:rPr>
            </a:br>
            <a:r>
              <a:rPr lang="en-US" sz="7200" u="sng" dirty="0">
                <a:latin typeface="Trebuchet MS" panose="020B0603020202020204" pitchFamily="34" charset="0"/>
              </a:rPr>
              <a:t>Whatever is needed</a:t>
            </a:r>
          </a:p>
        </p:txBody>
      </p:sp>
    </p:spTree>
    <p:extLst>
      <p:ext uri="{BB962C8B-B14F-4D97-AF65-F5344CB8AC3E}">
        <p14:creationId xmlns:p14="http://schemas.microsoft.com/office/powerpoint/2010/main" val="1006478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38BA2-FBB1-2CB2-6941-DABCB29ACC5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CC9C6B5-F9A3-2028-6EDC-65BA21776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7DCBBC2-C92F-26D5-9E71-E51C613CAA73}"/>
              </a:ext>
            </a:extLst>
          </p:cNvPr>
          <p:cNvSpPr txBox="1"/>
          <p:nvPr/>
        </p:nvSpPr>
        <p:spPr>
          <a:xfrm>
            <a:off x="3807541" y="3429000"/>
            <a:ext cx="4576917" cy="1015663"/>
          </a:xfrm>
          <a:prstGeom prst="rect">
            <a:avLst/>
          </a:prstGeom>
          <a:solidFill>
            <a:schemeClr val="bg1"/>
          </a:solidFill>
        </p:spPr>
        <p:txBody>
          <a:bodyPr wrap="square" rtlCol="0">
            <a:spAutoFit/>
          </a:bodyPr>
          <a:lstStyle/>
          <a:p>
            <a:r>
              <a:rPr lang="en-US" sz="6000" dirty="0"/>
              <a:t>John 13:12-15</a:t>
            </a:r>
          </a:p>
        </p:txBody>
      </p:sp>
    </p:spTree>
    <p:extLst>
      <p:ext uri="{BB962C8B-B14F-4D97-AF65-F5344CB8AC3E}">
        <p14:creationId xmlns:p14="http://schemas.microsoft.com/office/powerpoint/2010/main" val="3913631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BBB6E-CE86-B360-0105-27E73C9F47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222319-AC92-8047-CC80-D754D42DEB04}"/>
              </a:ext>
            </a:extLst>
          </p:cNvPr>
          <p:cNvSpPr>
            <a:spLocks noGrp="1"/>
          </p:cNvSpPr>
          <p:nvPr>
            <p:ph type="title"/>
          </p:nvPr>
        </p:nvSpPr>
        <p:spPr/>
        <p:txBody>
          <a:bodyPr>
            <a:normAutofit/>
          </a:bodyPr>
          <a:lstStyle/>
          <a:p>
            <a:pPr algn="ctr"/>
            <a:r>
              <a:rPr lang="en-US" sz="6000" dirty="0">
                <a:latin typeface="Trebuchet MS" panose="020B0603020202020204" pitchFamily="34" charset="0"/>
              </a:rPr>
              <a:t>The Qualifications</a:t>
            </a:r>
          </a:p>
        </p:txBody>
      </p:sp>
      <p:sp>
        <p:nvSpPr>
          <p:cNvPr id="3" name="Content Placeholder 2">
            <a:extLst>
              <a:ext uri="{FF2B5EF4-FFF2-40B4-BE49-F238E27FC236}">
                <a16:creationId xmlns:a16="http://schemas.microsoft.com/office/drawing/2014/main" id="{EDBBDECF-DFA0-CC25-BC3C-737D923EA368}"/>
              </a:ext>
            </a:extLst>
          </p:cNvPr>
          <p:cNvSpPr>
            <a:spLocks noGrp="1"/>
          </p:cNvSpPr>
          <p:nvPr>
            <p:ph idx="1"/>
          </p:nvPr>
        </p:nvSpPr>
        <p:spPr/>
        <p:txBody>
          <a:bodyPr>
            <a:normAutofit/>
          </a:bodyPr>
          <a:lstStyle/>
          <a:p>
            <a:pPr>
              <a:lnSpc>
                <a:spcPct val="150000"/>
              </a:lnSpc>
            </a:pPr>
            <a:r>
              <a:rPr lang="en-US" sz="4400" dirty="0">
                <a:latin typeface="Trebuchet MS" panose="020B0603020202020204" pitchFamily="34" charset="0"/>
              </a:rPr>
              <a:t>Spiritual Maturity</a:t>
            </a:r>
          </a:p>
          <a:p>
            <a:pPr>
              <a:lnSpc>
                <a:spcPct val="150000"/>
              </a:lnSpc>
            </a:pPr>
            <a:r>
              <a:rPr lang="en-US" sz="4400" dirty="0">
                <a:latin typeface="Trebuchet MS" panose="020B0603020202020204" pitchFamily="34" charset="0"/>
              </a:rPr>
              <a:t>Proven through their own household</a:t>
            </a:r>
          </a:p>
          <a:p>
            <a:pPr>
              <a:lnSpc>
                <a:spcPct val="150000"/>
              </a:lnSpc>
            </a:pPr>
            <a:r>
              <a:rPr lang="en-US" sz="4400" dirty="0">
                <a:latin typeface="Trebuchet MS" panose="020B0603020202020204" pitchFamily="34" charset="0"/>
              </a:rPr>
              <a:t>Wives of spiritual maturity</a:t>
            </a:r>
          </a:p>
        </p:txBody>
      </p:sp>
    </p:spTree>
    <p:extLst>
      <p:ext uri="{BB962C8B-B14F-4D97-AF65-F5344CB8AC3E}">
        <p14:creationId xmlns:p14="http://schemas.microsoft.com/office/powerpoint/2010/main" val="398208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877BE-4AAA-76D2-E4AB-E18E2CE66A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E1C79E-A234-C1C6-B5C7-5AA1CB70F722}"/>
              </a:ext>
            </a:extLst>
          </p:cNvPr>
          <p:cNvSpPr>
            <a:spLocks noGrp="1"/>
          </p:cNvSpPr>
          <p:nvPr>
            <p:ph type="title"/>
          </p:nvPr>
        </p:nvSpPr>
        <p:spPr/>
        <p:txBody>
          <a:bodyPr>
            <a:normAutofit/>
          </a:bodyPr>
          <a:lstStyle/>
          <a:p>
            <a:pPr algn="ctr"/>
            <a:r>
              <a:rPr lang="en-US" sz="6000" dirty="0">
                <a:latin typeface="Trebuchet MS" panose="020B0603020202020204" pitchFamily="34" charset="0"/>
              </a:rPr>
              <a:t>The Qualifications</a:t>
            </a:r>
          </a:p>
        </p:txBody>
      </p:sp>
      <p:sp>
        <p:nvSpPr>
          <p:cNvPr id="3" name="Content Placeholder 2">
            <a:extLst>
              <a:ext uri="{FF2B5EF4-FFF2-40B4-BE49-F238E27FC236}">
                <a16:creationId xmlns:a16="http://schemas.microsoft.com/office/drawing/2014/main" id="{E4D91E01-6CDA-7D39-8EDE-5B17F2ED2DCB}"/>
              </a:ext>
            </a:extLst>
          </p:cNvPr>
          <p:cNvSpPr>
            <a:spLocks noGrp="1"/>
          </p:cNvSpPr>
          <p:nvPr>
            <p:ph idx="1"/>
          </p:nvPr>
        </p:nvSpPr>
        <p:spPr>
          <a:xfrm>
            <a:off x="838200" y="2133599"/>
            <a:ext cx="10515600" cy="4043363"/>
          </a:xfrm>
        </p:spPr>
        <p:txBody>
          <a:bodyPr>
            <a:normAutofit/>
          </a:bodyPr>
          <a:lstStyle/>
          <a:p>
            <a:pPr>
              <a:lnSpc>
                <a:spcPct val="100000"/>
              </a:lnSpc>
            </a:pPr>
            <a:r>
              <a:rPr lang="en-US" sz="4400" b="1" dirty="0">
                <a:latin typeface="Trebuchet MS" panose="020B0603020202020204" pitchFamily="34" charset="0"/>
              </a:rPr>
              <a:t>Elders</a:t>
            </a:r>
            <a:r>
              <a:rPr lang="en-US" sz="4400" dirty="0">
                <a:latin typeface="Trebuchet MS" panose="020B0603020202020204" pitchFamily="34" charset="0"/>
              </a:rPr>
              <a:t>: Not a recent convert and able to teach</a:t>
            </a:r>
          </a:p>
          <a:p>
            <a:pPr marL="0" indent="0">
              <a:lnSpc>
                <a:spcPct val="100000"/>
              </a:lnSpc>
              <a:buNone/>
            </a:pPr>
            <a:endParaRPr lang="en-US" sz="4400" dirty="0">
              <a:latin typeface="Trebuchet MS" panose="020B0603020202020204" pitchFamily="34" charset="0"/>
            </a:endParaRPr>
          </a:p>
          <a:p>
            <a:pPr>
              <a:lnSpc>
                <a:spcPct val="100000"/>
              </a:lnSpc>
            </a:pPr>
            <a:r>
              <a:rPr lang="en-US" sz="4400" b="1" dirty="0">
                <a:latin typeface="Trebuchet MS" panose="020B0603020202020204" pitchFamily="34" charset="0"/>
              </a:rPr>
              <a:t>Deacons</a:t>
            </a:r>
            <a:r>
              <a:rPr lang="en-US" sz="4400" dirty="0">
                <a:latin typeface="Trebuchet MS" panose="020B0603020202020204" pitchFamily="34" charset="0"/>
              </a:rPr>
              <a:t>: Hold the faith sincerely and prove by testing</a:t>
            </a:r>
          </a:p>
        </p:txBody>
      </p:sp>
    </p:spTree>
    <p:extLst>
      <p:ext uri="{BB962C8B-B14F-4D97-AF65-F5344CB8AC3E}">
        <p14:creationId xmlns:p14="http://schemas.microsoft.com/office/powerpoint/2010/main" val="3354474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7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76BFA64-8DFB-88FE-11D3-F7257B4818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1675E5-5CF4-21E4-43DC-2824777EC683}"/>
              </a:ext>
            </a:extLst>
          </p:cNvPr>
          <p:cNvSpPr>
            <a:spLocks noGrp="1"/>
          </p:cNvSpPr>
          <p:nvPr>
            <p:ph type="title"/>
          </p:nvPr>
        </p:nvSpPr>
        <p:spPr>
          <a:xfrm>
            <a:off x="838200" y="365125"/>
            <a:ext cx="10515600" cy="6143830"/>
          </a:xfrm>
        </p:spPr>
        <p:txBody>
          <a:bodyPr>
            <a:noAutofit/>
          </a:bodyPr>
          <a:lstStyle/>
          <a:p>
            <a:pPr algn="ctr"/>
            <a:r>
              <a:rPr lang="en-US" sz="8000" dirty="0">
                <a:latin typeface="Century" panose="02040604050505020304" pitchFamily="18" charset="0"/>
              </a:rPr>
              <a:t>The </a:t>
            </a:r>
            <a:r>
              <a:rPr lang="en-US" sz="8000" b="1" dirty="0">
                <a:latin typeface="Century" panose="02040604050505020304" pitchFamily="18" charset="0"/>
              </a:rPr>
              <a:t>Privilege</a:t>
            </a:r>
            <a:r>
              <a:rPr lang="en-US" sz="8000" dirty="0">
                <a:latin typeface="Century" panose="02040604050505020304" pitchFamily="18" charset="0"/>
              </a:rPr>
              <a:t> and the </a:t>
            </a:r>
            <a:r>
              <a:rPr lang="en-US" sz="8000" b="1" dirty="0">
                <a:latin typeface="Century" panose="02040604050505020304" pitchFamily="18" charset="0"/>
              </a:rPr>
              <a:t>Responsibility</a:t>
            </a:r>
            <a:r>
              <a:rPr lang="en-US" sz="8000" dirty="0">
                <a:latin typeface="Century" panose="02040604050505020304" pitchFamily="18" charset="0"/>
              </a:rPr>
              <a:t> </a:t>
            </a:r>
          </a:p>
        </p:txBody>
      </p:sp>
    </p:spTree>
    <p:extLst>
      <p:ext uri="{BB962C8B-B14F-4D97-AF65-F5344CB8AC3E}">
        <p14:creationId xmlns:p14="http://schemas.microsoft.com/office/powerpoint/2010/main" val="30800496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514</Words>
  <Application>Microsoft Office PowerPoint</Application>
  <PresentationFormat>Widescreen</PresentationFormat>
  <Paragraphs>54</Paragraphs>
  <Slides>23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Century</vt:lpstr>
      <vt:lpstr>Trebuchet MS</vt:lpstr>
      <vt:lpstr>Office Theme</vt:lpstr>
      <vt:lpstr>Elders and Deacons</vt:lpstr>
      <vt:lpstr>Church Organization</vt:lpstr>
      <vt:lpstr>“Pastor” and “Bishop”</vt:lpstr>
      <vt:lpstr>1 Timothy 3:1-2</vt:lpstr>
      <vt:lpstr>1 Timothy 3:3-5</vt:lpstr>
      <vt:lpstr>1 Timothy 3:6-7</vt:lpstr>
      <vt:lpstr>1 Timothy 3:8-10</vt:lpstr>
      <vt:lpstr>1 Timothy 3:11-12</vt:lpstr>
      <vt:lpstr>1 Timothy 3:13</vt:lpstr>
      <vt:lpstr>Elder / Shepherd / Overseer</vt:lpstr>
      <vt:lpstr>Elder / Shepherd / Overseer</vt:lpstr>
      <vt:lpstr>“Elder”</vt:lpstr>
      <vt:lpstr>“Shepherd”</vt:lpstr>
      <vt:lpstr>“Overseer”</vt:lpstr>
      <vt:lpstr>PowerPoint Presentation</vt:lpstr>
      <vt:lpstr>Deacon</vt:lpstr>
      <vt:lpstr>The Eldership’s Right-Hand Men</vt:lpstr>
      <vt:lpstr>Deacons and Acts 6</vt:lpstr>
      <vt:lpstr>What does a Deacon do? Whatever is needed</vt:lpstr>
      <vt:lpstr>PowerPoint Presentation</vt:lpstr>
      <vt:lpstr>The Qualifications</vt:lpstr>
      <vt:lpstr>The Qualifications</vt:lpstr>
      <vt:lpstr>The Privilege and the Responsibility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1</cp:revision>
  <dcterms:created xsi:type="dcterms:W3CDTF">2025-10-16T16:05:22Z</dcterms:created>
  <dcterms:modified xsi:type="dcterms:W3CDTF">2025-10-16T16:49:10Z</dcterms:modified>
</cp:coreProperties>
</file>