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5" r:id="rId4"/>
    <p:sldId id="266" r:id="rId5"/>
    <p:sldId id="267" r:id="rId6"/>
    <p:sldId id="268" r:id="rId7"/>
    <p:sldId id="269" r:id="rId8"/>
    <p:sldId id="270" r:id="rId9"/>
    <p:sldId id="272" r:id="rId10"/>
    <p:sldId id="274" r:id="rId11"/>
    <p:sldId id="275" r:id="rId12"/>
    <p:sldId id="276" r:id="rId13"/>
    <p:sldId id="277" r:id="rId14"/>
    <p:sldId id="278" r:id="rId15"/>
    <p:sldId id="280" r:id="rId16"/>
    <p:sldId id="273" r:id="rId17"/>
    <p:sldId id="282" r:id="rId18"/>
    <p:sldId id="283" r:id="rId19"/>
    <p:sldId id="284" r:id="rId20"/>
    <p:sldId id="285" r:id="rId21"/>
    <p:sldId id="286" r:id="rId22"/>
    <p:sldId id="28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59" d="100"/>
          <a:sy n="59" d="100"/>
        </p:scale>
        <p:origin x="9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9AB8-CD13-0FAC-9DF5-475EDC666C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7AD2AE-DC94-9D1E-CF8A-8E1C05774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929ECC-F6B0-4BDB-2777-0842C1DA459F}"/>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C96FBABC-9F31-2153-CC48-978AE46F6C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2385E-9122-F0B7-2B32-F11D3FED6858}"/>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86543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53E8-1664-6E0C-6306-01C77EC1D8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33DA12-8367-621B-CCAD-FB79FE8AD4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750DA-FAED-C33D-3D1C-43443AD1F755}"/>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EA9BB1AB-5B38-CD0D-0CD2-3D16EE85F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F00E6-9651-8DA9-1908-037123A25B88}"/>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632909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DBFB-F208-8C7E-C061-E30E392A7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AABA53-C3B7-1723-AB98-9A5D67A79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6739B0-E78E-2459-EE6F-A0DC851F44A1}"/>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355802F7-C95B-EF84-DF92-C777C5C78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E7CED-3873-18A5-BD7D-603B2CC40A4B}"/>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1286422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39CB-394E-AD36-8090-853A8837F9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98E3CD-7AC8-F466-A2FA-E7668BE3FC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9CAC89-2E90-392B-B6E6-E5958F467C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F50D24-570D-B80B-9F18-C88E356F0427}"/>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6" name="Footer Placeholder 5">
            <a:extLst>
              <a:ext uri="{FF2B5EF4-FFF2-40B4-BE49-F238E27FC236}">
                <a16:creationId xmlns:a16="http://schemas.microsoft.com/office/drawing/2014/main" id="{78B8A53F-0920-31FB-BE0A-0EC903041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FFAF78-EEC2-1E65-E42B-D79B7414DC17}"/>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46538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0D02D-F14F-8CAD-019C-84A828AB79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E9FCC5-ABA7-A1B0-FEB3-C067445DB7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B915E8-977F-440E-0394-232CD4CC97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794455-B7E9-146D-B38D-AA98CBCFD3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298A7F-0941-27A4-1769-53979552F6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3E5560-6E4D-4F59-A72F-B98E3581F690}"/>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8" name="Footer Placeholder 7">
            <a:extLst>
              <a:ext uri="{FF2B5EF4-FFF2-40B4-BE49-F238E27FC236}">
                <a16:creationId xmlns:a16="http://schemas.microsoft.com/office/drawing/2014/main" id="{3AF8E098-EA9B-0613-56D5-DC6C9321D6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260F7B-C96E-4E9A-B19B-6A75FB9F30EF}"/>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1481018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0653-ED41-6B77-CE34-14C99E6497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0A6F8D-38AD-5D53-FD75-6973B4074656}"/>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4" name="Footer Placeholder 3">
            <a:extLst>
              <a:ext uri="{FF2B5EF4-FFF2-40B4-BE49-F238E27FC236}">
                <a16:creationId xmlns:a16="http://schemas.microsoft.com/office/drawing/2014/main" id="{EF3003E3-73F6-B0B2-38C2-B3FEFC6D93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5E3011-7A70-0587-027C-2EB2FA2AB015}"/>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309012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DEF063-0E30-6A40-D7CC-FB5A55AE15D1}"/>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3" name="Footer Placeholder 2">
            <a:extLst>
              <a:ext uri="{FF2B5EF4-FFF2-40B4-BE49-F238E27FC236}">
                <a16:creationId xmlns:a16="http://schemas.microsoft.com/office/drawing/2014/main" id="{DC79144B-CA5D-741B-39F3-9F55B739AC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91E77A-B40C-94F5-0F07-C9E2B109249E}"/>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280504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1C364-C34A-CD62-D6C7-84DB9922A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EA6014-44FB-664A-C1B4-A29AC5CEBD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93EF67-9947-D6C8-5DBA-4AB42D465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505FF8-B1AB-21D6-702F-8944B41F29B7}"/>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6" name="Footer Placeholder 5">
            <a:extLst>
              <a:ext uri="{FF2B5EF4-FFF2-40B4-BE49-F238E27FC236}">
                <a16:creationId xmlns:a16="http://schemas.microsoft.com/office/drawing/2014/main" id="{50A0B8D9-A474-5277-9416-35B46E2CE1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E28348-063D-E8E1-D1C0-315726594A92}"/>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3634261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F8F5-16F4-A896-5B23-A902063BEB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DC6C95-1330-8150-78EA-046E977837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C1E15C-76D8-B14D-E7F9-D914B077E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EF5EA-FB72-F465-D772-EA4CED61122F}"/>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6" name="Footer Placeholder 5">
            <a:extLst>
              <a:ext uri="{FF2B5EF4-FFF2-40B4-BE49-F238E27FC236}">
                <a16:creationId xmlns:a16="http://schemas.microsoft.com/office/drawing/2014/main" id="{30851C84-D3AB-A978-AFB9-DA7C56B122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6D77D-7EC2-1EB5-1D1A-07AC067DCBB2}"/>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2959380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C74C4-E76E-B412-C0A7-E522A97A99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08E29C-5BDF-6761-5E26-DCAFE7E94E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01925-8149-8A54-18EB-95D4AA628539}"/>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427DA3F5-53A1-3118-E2AF-598C631C21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F4004-8C71-748E-F550-46D4BBD6979D}"/>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2383043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D3881D-B018-732F-D3C5-AB609C7249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92DA84-85D4-5C34-47E2-8D8BD768C4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DFC272-80A8-7606-DAE1-2CE8C9A510FE}"/>
              </a:ext>
            </a:extLst>
          </p:cNvPr>
          <p:cNvSpPr>
            <a:spLocks noGrp="1"/>
          </p:cNvSpPr>
          <p:nvPr>
            <p:ph type="dt" sz="half" idx="10"/>
          </p:nvPr>
        </p:nvSpPr>
        <p:spPr/>
        <p:txBody>
          <a:body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ED53AB4D-2659-551C-2832-307F6D6C8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4D44E-2BE2-EA35-F184-88CA27E8CDCB}"/>
              </a:ext>
            </a:extLst>
          </p:cNvPr>
          <p:cNvSpPr>
            <a:spLocks noGrp="1"/>
          </p:cNvSpPr>
          <p:nvPr>
            <p:ph type="sldNum" sz="quarter" idx="12"/>
          </p:nvPr>
        </p:nvSpPr>
        <p:spPr/>
        <p:txBody>
          <a:bodyPr/>
          <a:lstStyle/>
          <a:p>
            <a:fld id="{5F1D3C4D-95E3-4EEF-8EC0-AF50C709E84C}" type="slidenum">
              <a:rPr lang="en-US" smtClean="0"/>
              <a:t>‹#›</a:t>
            </a:fld>
            <a:endParaRPr lang="en-US"/>
          </a:p>
        </p:txBody>
      </p:sp>
    </p:spTree>
    <p:extLst>
      <p:ext uri="{BB962C8B-B14F-4D97-AF65-F5344CB8AC3E}">
        <p14:creationId xmlns:p14="http://schemas.microsoft.com/office/powerpoint/2010/main" val="1244745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E94D1D-909B-2348-B700-13F0868BEF33}"/>
              </a:ext>
            </a:extLst>
          </p:cNvPr>
          <p:cNvSpPr>
            <a:spLocks noGrp="1"/>
          </p:cNvSpPr>
          <p:nvPr>
            <p:ph type="body" sz="quarter" idx="14" hasCustomPrompt="1"/>
          </p:nvPr>
        </p:nvSpPr>
        <p:spPr>
          <a:xfrm>
            <a:off x="4412974" y="6400800"/>
            <a:ext cx="3379304" cy="168965"/>
          </a:xfrm>
          <a:noFill/>
        </p:spPr>
        <p:txBody>
          <a:bodyPr anchor="ctr">
            <a:noAutofit/>
          </a:bodyPr>
          <a:lstStyle>
            <a:lvl1pPr>
              <a:defRPr sz="15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
        <p:nvSpPr>
          <p:cNvPr id="6" name="Text Placeholder 3">
            <a:extLst>
              <a:ext uri="{FF2B5EF4-FFF2-40B4-BE49-F238E27FC236}">
                <a16:creationId xmlns:a16="http://schemas.microsoft.com/office/drawing/2014/main" id="{A673E08F-9C85-8A4F-B655-25F9FC225AFB}"/>
              </a:ext>
            </a:extLst>
          </p:cNvPr>
          <p:cNvSpPr>
            <a:spLocks noGrp="1"/>
          </p:cNvSpPr>
          <p:nvPr>
            <p:ph type="body" sz="quarter" idx="15" hasCustomPrompt="1"/>
          </p:nvPr>
        </p:nvSpPr>
        <p:spPr>
          <a:xfrm>
            <a:off x="3269974" y="2872409"/>
            <a:ext cx="5645426" cy="993913"/>
          </a:xfrm>
          <a:noFill/>
        </p:spPr>
        <p:txBody>
          <a:bodyPr anchor="ctr">
            <a:noAutofit/>
          </a:bodyPr>
          <a:lstStyle>
            <a:lvl1pPr>
              <a:defRPr sz="90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Tree>
    <p:extLst>
      <p:ext uri="{BB962C8B-B14F-4D97-AF65-F5344CB8AC3E}">
        <p14:creationId xmlns:p14="http://schemas.microsoft.com/office/powerpoint/2010/main" val="1057972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3BFFD28D-9C73-2A41-9FC0-B5CA8BD21842}"/>
              </a:ext>
            </a:extLst>
          </p:cNvPr>
          <p:cNvSpPr>
            <a:spLocks noGrp="1"/>
          </p:cNvSpPr>
          <p:nvPr>
            <p:ph type="body" sz="quarter" idx="10" hasCustomPrompt="1"/>
          </p:nvPr>
        </p:nvSpPr>
        <p:spPr>
          <a:xfrm>
            <a:off x="621450" y="1630017"/>
            <a:ext cx="10949099" cy="4721086"/>
          </a:xfrm>
          <a:noFill/>
        </p:spPr>
        <p:txBody>
          <a:bodyPr anchor="ctr"/>
          <a:lstStyle>
            <a:lvl1pPr algn="ctr">
              <a:defRPr baseline="0">
                <a:solidFill>
                  <a:schemeClr val="tx1"/>
                </a:solidFill>
                <a:latin typeface="Gotham Book" panose="02000603040000090004" pitchFamily="2" charset="77"/>
                <a:cs typeface="Arial" panose="020B0604020202020204" pitchFamily="34" charset="0"/>
              </a:defRPr>
            </a:lvl1pPr>
            <a:lvl2pPr algn="l">
              <a:defRPr/>
            </a:lvl2pPr>
            <a:lvl3pPr algn="l">
              <a:defRPr/>
            </a:lvl3pPr>
            <a:lvl4pPr algn="l">
              <a:defRPr/>
            </a:lvl4pPr>
            <a:lvl5pPr algn="l">
              <a:defRPr/>
            </a:lvl5pPr>
          </a:lstStyle>
          <a:p>
            <a:pPr lvl="0"/>
            <a:r>
              <a:rPr lang="en-US" dirty="0" err="1"/>
              <a:t>AddYourTextHere</a:t>
            </a:r>
            <a:endParaRPr lang="en-US" dirty="0"/>
          </a:p>
        </p:txBody>
      </p:sp>
      <p:sp>
        <p:nvSpPr>
          <p:cNvPr id="7" name="Text Placeholder 3">
            <a:extLst>
              <a:ext uri="{FF2B5EF4-FFF2-40B4-BE49-F238E27FC236}">
                <a16:creationId xmlns:a16="http://schemas.microsoft.com/office/drawing/2014/main" id="{B9C71ED4-7EDF-4042-9C7E-3DCF1878744B}"/>
              </a:ext>
            </a:extLst>
          </p:cNvPr>
          <p:cNvSpPr>
            <a:spLocks noGrp="1"/>
          </p:cNvSpPr>
          <p:nvPr>
            <p:ph type="body" sz="quarter" idx="15" hasCustomPrompt="1"/>
          </p:nvPr>
        </p:nvSpPr>
        <p:spPr>
          <a:xfrm>
            <a:off x="3906078" y="397566"/>
            <a:ext cx="4353339" cy="755373"/>
          </a:xfrm>
          <a:noFill/>
        </p:spPr>
        <p:txBody>
          <a:bodyPr anchor="ctr">
            <a:noAutofit/>
          </a:bodyPr>
          <a:lstStyle>
            <a:lvl1pPr>
              <a:defRPr sz="40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Tree>
    <p:extLst>
      <p:ext uri="{BB962C8B-B14F-4D97-AF65-F5344CB8AC3E}">
        <p14:creationId xmlns:p14="http://schemas.microsoft.com/office/powerpoint/2010/main" val="4115543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566ADD-0B7E-4E91-D54B-D34A3B85AC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64CDE0-837D-34BA-C27C-517615F4FB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87C53-C925-495B-3621-A3AD064BD2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2B2A4-2BB8-4803-BE26-4480F95BA402}" type="datetimeFigureOut">
              <a:rPr lang="en-US" smtClean="0"/>
              <a:t>7/9/2025</a:t>
            </a:fld>
            <a:endParaRPr lang="en-US"/>
          </a:p>
        </p:txBody>
      </p:sp>
      <p:sp>
        <p:nvSpPr>
          <p:cNvPr id="5" name="Footer Placeholder 4">
            <a:extLst>
              <a:ext uri="{FF2B5EF4-FFF2-40B4-BE49-F238E27FC236}">
                <a16:creationId xmlns:a16="http://schemas.microsoft.com/office/drawing/2014/main" id="{29EF3C86-AAEE-7BED-5CEE-578644FA73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C3CFF6-C750-A4E8-5323-7307FF406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D3C4D-95E3-4EEF-8EC0-AF50C709E84C}" type="slidenum">
              <a:rPr lang="en-US" smtClean="0"/>
              <a:t>‹#›</a:t>
            </a:fld>
            <a:endParaRPr lang="en-US"/>
          </a:p>
        </p:txBody>
      </p:sp>
    </p:spTree>
    <p:extLst>
      <p:ext uri="{BB962C8B-B14F-4D97-AF65-F5344CB8AC3E}">
        <p14:creationId xmlns:p14="http://schemas.microsoft.com/office/powerpoint/2010/main" val="118123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EB574-0AB5-0545-E502-C4D95569A164}"/>
              </a:ext>
            </a:extLst>
          </p:cNvPr>
          <p:cNvSpPr txBox="1">
            <a:spLocks/>
          </p:cNvSpPr>
          <p:nvPr/>
        </p:nvSpPr>
        <p:spPr>
          <a:xfrm>
            <a:off x="1163052" y="2254477"/>
            <a:ext cx="9865895" cy="1773237"/>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atin typeface="Algerian" panose="04020705040A02060702" pitchFamily="82" charset="0"/>
              </a:rPr>
              <a:t>John 1:1-14</a:t>
            </a:r>
          </a:p>
        </p:txBody>
      </p:sp>
      <p:sp>
        <p:nvSpPr>
          <p:cNvPr id="3" name="Subtitle 2">
            <a:extLst>
              <a:ext uri="{FF2B5EF4-FFF2-40B4-BE49-F238E27FC236}">
                <a16:creationId xmlns:a16="http://schemas.microsoft.com/office/drawing/2014/main" id="{444D85AB-6D75-2EDF-9434-9071D5DF8F0F}"/>
              </a:ext>
            </a:extLst>
          </p:cNvPr>
          <p:cNvSpPr txBox="1">
            <a:spLocks/>
          </p:cNvSpPr>
          <p:nvPr/>
        </p:nvSpPr>
        <p:spPr>
          <a:xfrm>
            <a:off x="1163053" y="4396699"/>
            <a:ext cx="9865894" cy="2133599"/>
          </a:xfrm>
          <a:prstGeom prst="rect">
            <a:avLst/>
          </a:prstGeom>
        </p:spPr>
        <p:txBody>
          <a:bodyPr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200" b="1" u="sng" dirty="0">
                <a:latin typeface="Algerian" panose="04020705040A02060702" pitchFamily="82" charset="0"/>
              </a:rPr>
              <a:t>The Story of Salvation #4</a:t>
            </a:r>
          </a:p>
          <a:p>
            <a:pPr marL="0" indent="0" algn="ctr">
              <a:buNone/>
            </a:pPr>
            <a:r>
              <a:rPr lang="en-US" sz="7100" b="1" dirty="0">
                <a:latin typeface="Algerian" panose="04020705040A02060702" pitchFamily="82" charset="0"/>
              </a:rPr>
              <a:t>The Word Becomes Flesh</a:t>
            </a:r>
          </a:p>
        </p:txBody>
      </p:sp>
    </p:spTree>
    <p:extLst>
      <p:ext uri="{BB962C8B-B14F-4D97-AF65-F5344CB8AC3E}">
        <p14:creationId xmlns:p14="http://schemas.microsoft.com/office/powerpoint/2010/main" val="270570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14A7D8-3360-B64E-9F43-9155E2C60E94}"/>
              </a:ext>
            </a:extLst>
          </p:cNvPr>
          <p:cNvSpPr>
            <a:spLocks noGrp="1"/>
          </p:cNvSpPr>
          <p:nvPr>
            <p:ph type="body" sz="quarter" idx="10"/>
          </p:nvPr>
        </p:nvSpPr>
        <p:spPr/>
        <p:txBody>
          <a:bodyPr anchor="t">
            <a:normAutofit/>
          </a:bodyPr>
          <a:lstStyle/>
          <a:p>
            <a:pPr algn="l">
              <a:lnSpc>
                <a:spcPct val="100000"/>
              </a:lnSpc>
            </a:pPr>
            <a:r>
              <a:rPr lang="en-US" sz="5400" dirty="0">
                <a:latin typeface="+mn-lt"/>
              </a:rPr>
              <a:t>The Fall</a:t>
            </a:r>
          </a:p>
          <a:p>
            <a:pPr algn="l">
              <a:lnSpc>
                <a:spcPct val="100000"/>
              </a:lnSpc>
            </a:pPr>
            <a:r>
              <a:rPr lang="en-US" sz="5400" dirty="0">
                <a:latin typeface="+mn-lt"/>
              </a:rPr>
              <a:t>Cain and Abel</a:t>
            </a:r>
          </a:p>
          <a:p>
            <a:pPr algn="l">
              <a:lnSpc>
                <a:spcPct val="100000"/>
              </a:lnSpc>
            </a:pPr>
            <a:r>
              <a:rPr lang="en-US" sz="5400" dirty="0">
                <a:latin typeface="+mn-lt"/>
              </a:rPr>
              <a:t>The Flood</a:t>
            </a:r>
          </a:p>
          <a:p>
            <a:pPr algn="l">
              <a:lnSpc>
                <a:spcPct val="100000"/>
              </a:lnSpc>
            </a:pPr>
            <a:r>
              <a:rPr lang="en-US" sz="5400" dirty="0">
                <a:latin typeface="+mn-lt"/>
              </a:rPr>
              <a:t>The Tower of Babel</a:t>
            </a:r>
          </a:p>
          <a:p>
            <a:pPr algn="l">
              <a:lnSpc>
                <a:spcPct val="100000"/>
              </a:lnSpc>
            </a:pPr>
            <a:r>
              <a:rPr lang="en-US" sz="5400" dirty="0">
                <a:latin typeface="+mn-lt"/>
              </a:rPr>
              <a:t>Joseph sold into slavery</a:t>
            </a:r>
          </a:p>
        </p:txBody>
      </p:sp>
      <p:sp>
        <p:nvSpPr>
          <p:cNvPr id="5" name="Text Placeholder 4">
            <a:extLst>
              <a:ext uri="{FF2B5EF4-FFF2-40B4-BE49-F238E27FC236}">
                <a16:creationId xmlns:a16="http://schemas.microsoft.com/office/drawing/2014/main" id="{720726B3-A80A-A548-A24B-9574928444E5}"/>
              </a:ext>
            </a:extLst>
          </p:cNvPr>
          <p:cNvSpPr>
            <a:spLocks noGrp="1"/>
          </p:cNvSpPr>
          <p:nvPr>
            <p:ph type="body" sz="quarter" idx="15"/>
          </p:nvPr>
        </p:nvSpPr>
        <p:spPr>
          <a:xfrm>
            <a:off x="1774370" y="430223"/>
            <a:ext cx="8806543" cy="755373"/>
          </a:xfrm>
        </p:spPr>
        <p:txBody>
          <a:bodyPr/>
          <a:lstStyle/>
          <a:p>
            <a:pPr marL="0" indent="0">
              <a:buNone/>
            </a:pPr>
            <a:r>
              <a:rPr lang="en-US" sz="5400" b="0" u="sng" dirty="0">
                <a:latin typeface="Algerian" panose="04020705040A02060702" pitchFamily="82" charset="0"/>
              </a:rPr>
              <a:t>Consequences of Sin</a:t>
            </a:r>
          </a:p>
        </p:txBody>
      </p:sp>
    </p:spTree>
    <p:extLst>
      <p:ext uri="{BB962C8B-B14F-4D97-AF65-F5344CB8AC3E}">
        <p14:creationId xmlns:p14="http://schemas.microsoft.com/office/powerpoint/2010/main" val="242462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6A51-F455-BEE7-2C2C-BE9169DED71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7FB0363-FB9C-9936-564A-CB91ABCD9821}"/>
              </a:ext>
            </a:extLst>
          </p:cNvPr>
          <p:cNvSpPr>
            <a:spLocks noGrp="1"/>
          </p:cNvSpPr>
          <p:nvPr>
            <p:ph type="body" sz="quarter" idx="10"/>
          </p:nvPr>
        </p:nvSpPr>
        <p:spPr/>
        <p:txBody>
          <a:bodyPr anchor="t">
            <a:normAutofit/>
          </a:bodyPr>
          <a:lstStyle/>
          <a:p>
            <a:pPr algn="l">
              <a:lnSpc>
                <a:spcPct val="100000"/>
              </a:lnSpc>
            </a:pPr>
            <a:r>
              <a:rPr lang="en-US" sz="5400" dirty="0">
                <a:latin typeface="+mn-lt"/>
              </a:rPr>
              <a:t>Israel rebels in the wilderness</a:t>
            </a:r>
          </a:p>
          <a:p>
            <a:pPr algn="l">
              <a:lnSpc>
                <a:spcPct val="100000"/>
              </a:lnSpc>
            </a:pPr>
            <a:r>
              <a:rPr lang="en-US" sz="5400" dirty="0">
                <a:latin typeface="+mn-lt"/>
              </a:rPr>
              <a:t>Cycle of failure during Judges</a:t>
            </a:r>
          </a:p>
          <a:p>
            <a:pPr algn="l">
              <a:lnSpc>
                <a:spcPct val="100000"/>
              </a:lnSpc>
            </a:pPr>
            <a:r>
              <a:rPr lang="en-US" sz="5400" dirty="0">
                <a:latin typeface="+mn-lt"/>
              </a:rPr>
              <a:t>Division of the kingdom</a:t>
            </a:r>
          </a:p>
          <a:p>
            <a:pPr algn="l">
              <a:lnSpc>
                <a:spcPct val="100000"/>
              </a:lnSpc>
            </a:pPr>
            <a:r>
              <a:rPr lang="en-US" sz="5400" dirty="0">
                <a:latin typeface="+mn-lt"/>
              </a:rPr>
              <a:t>Primarily evil kings</a:t>
            </a:r>
          </a:p>
          <a:p>
            <a:pPr algn="l">
              <a:lnSpc>
                <a:spcPct val="100000"/>
              </a:lnSpc>
            </a:pPr>
            <a:r>
              <a:rPr lang="en-US" sz="5400" dirty="0">
                <a:latin typeface="+mn-lt"/>
              </a:rPr>
              <a:t>Persistent idolatry</a:t>
            </a:r>
          </a:p>
        </p:txBody>
      </p:sp>
      <p:sp>
        <p:nvSpPr>
          <p:cNvPr id="5" name="Text Placeholder 4">
            <a:extLst>
              <a:ext uri="{FF2B5EF4-FFF2-40B4-BE49-F238E27FC236}">
                <a16:creationId xmlns:a16="http://schemas.microsoft.com/office/drawing/2014/main" id="{323815AB-E1CA-A2AE-305F-2785326E81CF}"/>
              </a:ext>
            </a:extLst>
          </p:cNvPr>
          <p:cNvSpPr>
            <a:spLocks noGrp="1"/>
          </p:cNvSpPr>
          <p:nvPr>
            <p:ph type="body" sz="quarter" idx="15"/>
          </p:nvPr>
        </p:nvSpPr>
        <p:spPr>
          <a:xfrm>
            <a:off x="1774370" y="430223"/>
            <a:ext cx="8806543" cy="755373"/>
          </a:xfrm>
        </p:spPr>
        <p:txBody>
          <a:bodyPr/>
          <a:lstStyle/>
          <a:p>
            <a:pPr marL="0" indent="0">
              <a:buNone/>
            </a:pPr>
            <a:r>
              <a:rPr lang="en-US" sz="5400" b="0" u="sng" dirty="0">
                <a:latin typeface="Algerian" panose="04020705040A02060702" pitchFamily="82" charset="0"/>
              </a:rPr>
              <a:t>Consequences of Sin</a:t>
            </a:r>
          </a:p>
        </p:txBody>
      </p:sp>
    </p:spTree>
    <p:extLst>
      <p:ext uri="{BB962C8B-B14F-4D97-AF65-F5344CB8AC3E}">
        <p14:creationId xmlns:p14="http://schemas.microsoft.com/office/powerpoint/2010/main" val="395703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7584A-B8DF-E6B4-7C76-F74AE2989BA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AEA87E8-80E7-2032-07FF-6387BFBDF8E2}"/>
              </a:ext>
            </a:extLst>
          </p:cNvPr>
          <p:cNvSpPr>
            <a:spLocks noGrp="1"/>
          </p:cNvSpPr>
          <p:nvPr>
            <p:ph type="body" sz="quarter" idx="10"/>
          </p:nvPr>
        </p:nvSpPr>
        <p:spPr/>
        <p:txBody>
          <a:bodyPr anchor="t">
            <a:normAutofit/>
          </a:bodyPr>
          <a:lstStyle/>
          <a:p>
            <a:pPr algn="l">
              <a:lnSpc>
                <a:spcPct val="100000"/>
              </a:lnSpc>
            </a:pPr>
            <a:r>
              <a:rPr lang="en-US" sz="5400" dirty="0">
                <a:latin typeface="+mn-lt"/>
              </a:rPr>
              <a:t>Assyria conquers Israel</a:t>
            </a:r>
          </a:p>
          <a:p>
            <a:pPr algn="l">
              <a:lnSpc>
                <a:spcPct val="100000"/>
              </a:lnSpc>
            </a:pPr>
            <a:r>
              <a:rPr lang="en-US" sz="5400" dirty="0">
                <a:latin typeface="+mn-lt"/>
              </a:rPr>
              <a:t>Babylon conquers Judah</a:t>
            </a:r>
          </a:p>
        </p:txBody>
      </p:sp>
      <p:sp>
        <p:nvSpPr>
          <p:cNvPr id="5" name="Text Placeholder 4">
            <a:extLst>
              <a:ext uri="{FF2B5EF4-FFF2-40B4-BE49-F238E27FC236}">
                <a16:creationId xmlns:a16="http://schemas.microsoft.com/office/drawing/2014/main" id="{C1A75E43-4A25-5ACB-631F-8C8754751784}"/>
              </a:ext>
            </a:extLst>
          </p:cNvPr>
          <p:cNvSpPr>
            <a:spLocks noGrp="1"/>
          </p:cNvSpPr>
          <p:nvPr>
            <p:ph type="body" sz="quarter" idx="15"/>
          </p:nvPr>
        </p:nvSpPr>
        <p:spPr>
          <a:xfrm>
            <a:off x="1774370" y="430223"/>
            <a:ext cx="8806543" cy="755373"/>
          </a:xfrm>
        </p:spPr>
        <p:txBody>
          <a:bodyPr/>
          <a:lstStyle/>
          <a:p>
            <a:pPr marL="0" indent="0">
              <a:buNone/>
            </a:pPr>
            <a:r>
              <a:rPr lang="en-US" sz="5400" b="0" u="sng" dirty="0">
                <a:latin typeface="Algerian" panose="04020705040A02060702" pitchFamily="82" charset="0"/>
              </a:rPr>
              <a:t>Consequences of Sin</a:t>
            </a:r>
          </a:p>
        </p:txBody>
      </p:sp>
    </p:spTree>
    <p:extLst>
      <p:ext uri="{BB962C8B-B14F-4D97-AF65-F5344CB8AC3E}">
        <p14:creationId xmlns:p14="http://schemas.microsoft.com/office/powerpoint/2010/main" val="4273578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658F-C0B5-F41B-A3B3-63A151C5684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DF5BB6D-94B4-EED1-F9C2-0CE6EB850F5A}"/>
              </a:ext>
            </a:extLst>
          </p:cNvPr>
          <p:cNvSpPr>
            <a:spLocks noGrp="1"/>
          </p:cNvSpPr>
          <p:nvPr>
            <p:ph type="body" sz="quarter" idx="10"/>
          </p:nvPr>
        </p:nvSpPr>
        <p:spPr/>
        <p:txBody>
          <a:bodyPr anchor="t">
            <a:normAutofit/>
          </a:bodyPr>
          <a:lstStyle/>
          <a:p>
            <a:pPr algn="l">
              <a:lnSpc>
                <a:spcPct val="100000"/>
              </a:lnSpc>
            </a:pPr>
            <a:r>
              <a:rPr lang="en-US" sz="5400" dirty="0">
                <a:latin typeface="+mn-lt"/>
              </a:rPr>
              <a:t>Proto-Evangelium (First-Gospel)</a:t>
            </a:r>
          </a:p>
          <a:p>
            <a:pPr algn="l">
              <a:lnSpc>
                <a:spcPct val="100000"/>
              </a:lnSpc>
            </a:pPr>
            <a:r>
              <a:rPr lang="en-US" sz="5400" dirty="0">
                <a:latin typeface="+mn-lt"/>
              </a:rPr>
              <a:t>Noah is preserved</a:t>
            </a:r>
          </a:p>
          <a:p>
            <a:pPr algn="l">
              <a:lnSpc>
                <a:spcPct val="100000"/>
              </a:lnSpc>
            </a:pPr>
            <a:r>
              <a:rPr lang="en-US" sz="5400" dirty="0">
                <a:latin typeface="+mn-lt"/>
              </a:rPr>
              <a:t>God makes a covenant with Abraham</a:t>
            </a:r>
          </a:p>
          <a:p>
            <a:pPr algn="l">
              <a:lnSpc>
                <a:spcPct val="100000"/>
              </a:lnSpc>
            </a:pPr>
            <a:r>
              <a:rPr lang="en-US" sz="5400" dirty="0">
                <a:latin typeface="+mn-lt"/>
              </a:rPr>
              <a:t>Covenant passed to Isaac, Jacob</a:t>
            </a:r>
          </a:p>
        </p:txBody>
      </p:sp>
      <p:sp>
        <p:nvSpPr>
          <p:cNvPr id="5" name="Text Placeholder 4">
            <a:extLst>
              <a:ext uri="{FF2B5EF4-FFF2-40B4-BE49-F238E27FC236}">
                <a16:creationId xmlns:a16="http://schemas.microsoft.com/office/drawing/2014/main" id="{732BEFC0-7D2B-93BB-4061-AB09DC504597}"/>
              </a:ext>
            </a:extLst>
          </p:cNvPr>
          <p:cNvSpPr>
            <a:spLocks noGrp="1"/>
          </p:cNvSpPr>
          <p:nvPr>
            <p:ph type="body" sz="quarter" idx="15"/>
          </p:nvPr>
        </p:nvSpPr>
        <p:spPr>
          <a:xfrm>
            <a:off x="1774370" y="430223"/>
            <a:ext cx="8806543" cy="755373"/>
          </a:xfrm>
        </p:spPr>
        <p:txBody>
          <a:bodyPr/>
          <a:lstStyle/>
          <a:p>
            <a:pPr marL="0" indent="0" algn="ctr">
              <a:buNone/>
            </a:pPr>
            <a:r>
              <a:rPr lang="en-US" sz="5400" b="0" u="sng" dirty="0">
                <a:latin typeface="Algerian" panose="04020705040A02060702" pitchFamily="82" charset="0"/>
              </a:rPr>
              <a:t>Strand of Hope</a:t>
            </a:r>
          </a:p>
        </p:txBody>
      </p:sp>
    </p:spTree>
    <p:extLst>
      <p:ext uri="{BB962C8B-B14F-4D97-AF65-F5344CB8AC3E}">
        <p14:creationId xmlns:p14="http://schemas.microsoft.com/office/powerpoint/2010/main" val="401319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70D3A-A8DD-B2D8-EB04-6B8DB8817A8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E6090C3-75FD-8EF4-0174-3C9BD16BE632}"/>
              </a:ext>
            </a:extLst>
          </p:cNvPr>
          <p:cNvSpPr>
            <a:spLocks noGrp="1"/>
          </p:cNvSpPr>
          <p:nvPr>
            <p:ph type="body" sz="quarter" idx="10"/>
          </p:nvPr>
        </p:nvSpPr>
        <p:spPr/>
        <p:txBody>
          <a:bodyPr anchor="t">
            <a:normAutofit/>
          </a:bodyPr>
          <a:lstStyle/>
          <a:p>
            <a:pPr algn="l">
              <a:lnSpc>
                <a:spcPct val="100000"/>
              </a:lnSpc>
            </a:pPr>
            <a:r>
              <a:rPr lang="en-US" sz="5400" dirty="0">
                <a:latin typeface="+mn-lt"/>
              </a:rPr>
              <a:t>God remains with Joseph in Egypt</a:t>
            </a:r>
          </a:p>
          <a:p>
            <a:pPr algn="l">
              <a:lnSpc>
                <a:spcPct val="100000"/>
              </a:lnSpc>
            </a:pPr>
            <a:r>
              <a:rPr lang="en-US" sz="5400" dirty="0">
                <a:latin typeface="+mn-lt"/>
              </a:rPr>
              <a:t>The Exodus</a:t>
            </a:r>
          </a:p>
          <a:p>
            <a:pPr algn="l">
              <a:lnSpc>
                <a:spcPct val="100000"/>
              </a:lnSpc>
            </a:pPr>
            <a:r>
              <a:rPr lang="en-US" sz="5400" dirty="0">
                <a:latin typeface="+mn-lt"/>
              </a:rPr>
              <a:t>Mosaic covenant</a:t>
            </a:r>
          </a:p>
          <a:p>
            <a:pPr algn="l">
              <a:lnSpc>
                <a:spcPct val="100000"/>
              </a:lnSpc>
            </a:pPr>
            <a:r>
              <a:rPr lang="en-US" sz="5400" dirty="0">
                <a:latin typeface="+mn-lt"/>
              </a:rPr>
              <a:t>Promise to David</a:t>
            </a:r>
          </a:p>
          <a:p>
            <a:pPr algn="l">
              <a:lnSpc>
                <a:spcPct val="100000"/>
              </a:lnSpc>
            </a:pPr>
            <a:r>
              <a:rPr lang="en-US" sz="5400" dirty="0">
                <a:latin typeface="+mn-lt"/>
              </a:rPr>
              <a:t>Prophets look forward in hope</a:t>
            </a:r>
          </a:p>
        </p:txBody>
      </p:sp>
      <p:sp>
        <p:nvSpPr>
          <p:cNvPr id="5" name="Text Placeholder 4">
            <a:extLst>
              <a:ext uri="{FF2B5EF4-FFF2-40B4-BE49-F238E27FC236}">
                <a16:creationId xmlns:a16="http://schemas.microsoft.com/office/drawing/2014/main" id="{5278E533-0E9D-A012-C333-AA2DFE79A088}"/>
              </a:ext>
            </a:extLst>
          </p:cNvPr>
          <p:cNvSpPr>
            <a:spLocks noGrp="1"/>
          </p:cNvSpPr>
          <p:nvPr>
            <p:ph type="body" sz="quarter" idx="15"/>
          </p:nvPr>
        </p:nvSpPr>
        <p:spPr>
          <a:xfrm>
            <a:off x="1774370" y="430223"/>
            <a:ext cx="8806543" cy="755373"/>
          </a:xfrm>
        </p:spPr>
        <p:txBody>
          <a:bodyPr/>
          <a:lstStyle/>
          <a:p>
            <a:pPr marL="0" indent="0" algn="ctr">
              <a:buNone/>
            </a:pPr>
            <a:r>
              <a:rPr lang="en-US" sz="5400" b="0" u="sng" dirty="0">
                <a:latin typeface="Algerian" panose="04020705040A02060702" pitchFamily="82" charset="0"/>
              </a:rPr>
              <a:t>Strand of Hope</a:t>
            </a:r>
          </a:p>
        </p:txBody>
      </p:sp>
    </p:spTree>
    <p:extLst>
      <p:ext uri="{BB962C8B-B14F-4D97-AF65-F5344CB8AC3E}">
        <p14:creationId xmlns:p14="http://schemas.microsoft.com/office/powerpoint/2010/main" val="2048945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3D158-C67C-982F-3F46-4CA501F0FE1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0157B1B-37DB-7881-6D4A-1FB9AF2CFCFA}"/>
              </a:ext>
            </a:extLst>
          </p:cNvPr>
          <p:cNvSpPr>
            <a:spLocks noGrp="1"/>
          </p:cNvSpPr>
          <p:nvPr>
            <p:ph type="body" sz="quarter" idx="10"/>
          </p:nvPr>
        </p:nvSpPr>
        <p:spPr/>
        <p:txBody>
          <a:bodyPr anchor="t">
            <a:normAutofit/>
          </a:bodyPr>
          <a:lstStyle/>
          <a:p>
            <a:pPr algn="l">
              <a:lnSpc>
                <a:spcPct val="100000"/>
              </a:lnSpc>
            </a:pPr>
            <a:r>
              <a:rPr lang="en-US" sz="5400" dirty="0">
                <a:latin typeface="+mn-lt"/>
              </a:rPr>
              <a:t>Seed of woman (Gen. 3:15)</a:t>
            </a:r>
          </a:p>
          <a:p>
            <a:pPr algn="l">
              <a:lnSpc>
                <a:spcPct val="100000"/>
              </a:lnSpc>
            </a:pPr>
            <a:r>
              <a:rPr lang="en-US" sz="5400" dirty="0">
                <a:latin typeface="+mn-lt"/>
              </a:rPr>
              <a:t>Sacrificial system</a:t>
            </a:r>
          </a:p>
          <a:p>
            <a:pPr algn="l">
              <a:lnSpc>
                <a:spcPct val="100000"/>
              </a:lnSpc>
            </a:pPr>
            <a:r>
              <a:rPr lang="en-US" sz="5400" dirty="0">
                <a:latin typeface="+mn-lt"/>
              </a:rPr>
              <a:t>A prophet like Moses (Deut. 18:15)</a:t>
            </a:r>
          </a:p>
          <a:p>
            <a:pPr algn="l">
              <a:lnSpc>
                <a:spcPct val="100000"/>
              </a:lnSpc>
            </a:pPr>
            <a:r>
              <a:rPr lang="en-US" sz="5400" dirty="0">
                <a:latin typeface="+mn-lt"/>
              </a:rPr>
              <a:t>Ideal Davidic king</a:t>
            </a:r>
          </a:p>
          <a:p>
            <a:pPr algn="l">
              <a:lnSpc>
                <a:spcPct val="100000"/>
              </a:lnSpc>
            </a:pPr>
            <a:r>
              <a:rPr lang="en-US" sz="5400" dirty="0">
                <a:latin typeface="+mn-lt"/>
              </a:rPr>
              <a:t>Suffering Servant</a:t>
            </a:r>
          </a:p>
        </p:txBody>
      </p:sp>
      <p:sp>
        <p:nvSpPr>
          <p:cNvPr id="5" name="Text Placeholder 4">
            <a:extLst>
              <a:ext uri="{FF2B5EF4-FFF2-40B4-BE49-F238E27FC236}">
                <a16:creationId xmlns:a16="http://schemas.microsoft.com/office/drawing/2014/main" id="{D144236C-6881-63CD-DC54-838DE4919F8F}"/>
              </a:ext>
            </a:extLst>
          </p:cNvPr>
          <p:cNvSpPr>
            <a:spLocks noGrp="1"/>
          </p:cNvSpPr>
          <p:nvPr>
            <p:ph type="body" sz="quarter" idx="15"/>
          </p:nvPr>
        </p:nvSpPr>
        <p:spPr>
          <a:xfrm>
            <a:off x="1774370" y="430223"/>
            <a:ext cx="8806543" cy="755373"/>
          </a:xfrm>
        </p:spPr>
        <p:txBody>
          <a:bodyPr/>
          <a:lstStyle/>
          <a:p>
            <a:pPr marL="0" indent="0" algn="ctr">
              <a:buNone/>
            </a:pPr>
            <a:r>
              <a:rPr lang="en-US" sz="5400" b="0" u="sng" dirty="0">
                <a:latin typeface="Algerian" panose="04020705040A02060702" pitchFamily="82" charset="0"/>
              </a:rPr>
              <a:t>Pictures of Messiah</a:t>
            </a:r>
          </a:p>
        </p:txBody>
      </p:sp>
    </p:spTree>
    <p:extLst>
      <p:ext uri="{BB962C8B-B14F-4D97-AF65-F5344CB8AC3E}">
        <p14:creationId xmlns:p14="http://schemas.microsoft.com/office/powerpoint/2010/main" val="3540342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4145-6B25-1781-A2D2-E37F9F3793D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B43EC12-A4EB-5000-6E63-1A43CABE66D3}"/>
              </a:ext>
            </a:extLst>
          </p:cNvPr>
          <p:cNvSpPr>
            <a:spLocks noGrp="1"/>
          </p:cNvSpPr>
          <p:nvPr>
            <p:ph type="body" sz="quarter" idx="10"/>
          </p:nvPr>
        </p:nvSpPr>
        <p:spPr/>
        <p:txBody>
          <a:bodyPr anchor="t">
            <a:normAutofit/>
          </a:bodyPr>
          <a:lstStyle/>
          <a:p>
            <a:pPr algn="l">
              <a:lnSpc>
                <a:spcPct val="100000"/>
              </a:lnSpc>
            </a:pPr>
            <a:r>
              <a:rPr lang="en-US" sz="5400" dirty="0">
                <a:latin typeface="+mn-lt"/>
              </a:rPr>
              <a:t>Melchizedek</a:t>
            </a:r>
          </a:p>
          <a:p>
            <a:pPr algn="l">
              <a:lnSpc>
                <a:spcPct val="100000"/>
              </a:lnSpc>
            </a:pPr>
            <a:r>
              <a:rPr lang="en-US" sz="5400" dirty="0">
                <a:latin typeface="+mn-lt"/>
              </a:rPr>
              <a:t>The Angel of the Lord</a:t>
            </a:r>
          </a:p>
          <a:p>
            <a:pPr algn="l">
              <a:lnSpc>
                <a:spcPct val="100000"/>
              </a:lnSpc>
            </a:pPr>
            <a:r>
              <a:rPr lang="en-US" sz="5400" dirty="0">
                <a:latin typeface="+mn-lt"/>
              </a:rPr>
              <a:t>Psalms and Prophets</a:t>
            </a:r>
          </a:p>
        </p:txBody>
      </p:sp>
      <p:sp>
        <p:nvSpPr>
          <p:cNvPr id="5" name="Text Placeholder 4">
            <a:extLst>
              <a:ext uri="{FF2B5EF4-FFF2-40B4-BE49-F238E27FC236}">
                <a16:creationId xmlns:a16="http://schemas.microsoft.com/office/drawing/2014/main" id="{753F0D1E-4C1E-1276-5CD8-2DA2B3F76CC4}"/>
              </a:ext>
            </a:extLst>
          </p:cNvPr>
          <p:cNvSpPr>
            <a:spLocks noGrp="1"/>
          </p:cNvSpPr>
          <p:nvPr>
            <p:ph type="body" sz="quarter" idx="15"/>
          </p:nvPr>
        </p:nvSpPr>
        <p:spPr>
          <a:xfrm>
            <a:off x="1774370" y="430223"/>
            <a:ext cx="8806543" cy="755373"/>
          </a:xfrm>
        </p:spPr>
        <p:txBody>
          <a:bodyPr/>
          <a:lstStyle/>
          <a:p>
            <a:pPr marL="0" indent="0" algn="ctr">
              <a:buNone/>
            </a:pPr>
            <a:r>
              <a:rPr lang="en-US" sz="5400" b="0" u="sng" dirty="0">
                <a:latin typeface="Algerian" panose="04020705040A02060702" pitchFamily="82" charset="0"/>
              </a:rPr>
              <a:t>Pictures of Messiah</a:t>
            </a:r>
          </a:p>
        </p:txBody>
      </p:sp>
    </p:spTree>
    <p:extLst>
      <p:ext uri="{BB962C8B-B14F-4D97-AF65-F5344CB8AC3E}">
        <p14:creationId xmlns:p14="http://schemas.microsoft.com/office/powerpoint/2010/main" val="3313188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9511-BDC6-5FC6-842C-2B59A2BB759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25BF8C9-2891-48CB-ECE5-95EE04A5C507}"/>
              </a:ext>
            </a:extLst>
          </p:cNvPr>
          <p:cNvSpPr>
            <a:spLocks noGrp="1"/>
          </p:cNvSpPr>
          <p:nvPr>
            <p:ph type="body" sz="quarter" idx="10"/>
          </p:nvPr>
        </p:nvSpPr>
        <p:spPr/>
        <p:txBody>
          <a:bodyPr anchor="t">
            <a:normAutofit/>
          </a:bodyPr>
          <a:lstStyle/>
          <a:p>
            <a:pPr marL="0" indent="0" algn="l">
              <a:buNone/>
            </a:pPr>
            <a:r>
              <a:rPr lang="en-US" sz="4800" dirty="0">
                <a:latin typeface="+mn-lt"/>
              </a:rPr>
              <a:t>In the beginning was the Word, and the Word was with God, and the Word was God. He was in the beginning with God. All things were made through him, and without him was not any thing made that was made. </a:t>
            </a:r>
          </a:p>
        </p:txBody>
      </p:sp>
      <p:sp>
        <p:nvSpPr>
          <p:cNvPr id="5" name="Text Placeholder 4">
            <a:extLst>
              <a:ext uri="{FF2B5EF4-FFF2-40B4-BE49-F238E27FC236}">
                <a16:creationId xmlns:a16="http://schemas.microsoft.com/office/drawing/2014/main" id="{6649DC07-8F4B-1061-8D53-68951E871B5F}"/>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1:1-3</a:t>
            </a:r>
          </a:p>
        </p:txBody>
      </p:sp>
    </p:spTree>
    <p:extLst>
      <p:ext uri="{BB962C8B-B14F-4D97-AF65-F5344CB8AC3E}">
        <p14:creationId xmlns:p14="http://schemas.microsoft.com/office/powerpoint/2010/main" val="1949374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ACF70-EE73-EEEB-7984-8146909939A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94B3CA3-104F-E124-1178-F51EA25C64A4}"/>
              </a:ext>
            </a:extLst>
          </p:cNvPr>
          <p:cNvSpPr>
            <a:spLocks noGrp="1"/>
          </p:cNvSpPr>
          <p:nvPr>
            <p:ph type="body" sz="quarter" idx="10"/>
          </p:nvPr>
        </p:nvSpPr>
        <p:spPr/>
        <p:txBody>
          <a:bodyPr anchor="t">
            <a:normAutofit/>
          </a:bodyPr>
          <a:lstStyle/>
          <a:p>
            <a:pPr marL="0" indent="0" algn="l">
              <a:buNone/>
            </a:pPr>
            <a:r>
              <a:rPr lang="en-US" sz="4800" dirty="0">
                <a:latin typeface="+mn-lt"/>
              </a:rPr>
              <a:t>In him was life, and the life was the light of men. The light shines in the darkness, and the darkness has not overcome it. There was a man sent from God, whose name was John. </a:t>
            </a:r>
          </a:p>
        </p:txBody>
      </p:sp>
      <p:sp>
        <p:nvSpPr>
          <p:cNvPr id="5" name="Text Placeholder 4">
            <a:extLst>
              <a:ext uri="{FF2B5EF4-FFF2-40B4-BE49-F238E27FC236}">
                <a16:creationId xmlns:a16="http://schemas.microsoft.com/office/drawing/2014/main" id="{D3D2FBE1-9918-4C68-08BF-31C124D5CD0C}"/>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1:4-6</a:t>
            </a:r>
          </a:p>
        </p:txBody>
      </p:sp>
    </p:spTree>
    <p:extLst>
      <p:ext uri="{BB962C8B-B14F-4D97-AF65-F5344CB8AC3E}">
        <p14:creationId xmlns:p14="http://schemas.microsoft.com/office/powerpoint/2010/main" val="388326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B31ED-32D2-3262-E32E-1842F0363AE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8CD3793-8E3D-20A5-B9B0-F86F226E1249}"/>
              </a:ext>
            </a:extLst>
          </p:cNvPr>
          <p:cNvSpPr>
            <a:spLocks noGrp="1"/>
          </p:cNvSpPr>
          <p:nvPr>
            <p:ph type="body" sz="quarter" idx="10"/>
          </p:nvPr>
        </p:nvSpPr>
        <p:spPr/>
        <p:txBody>
          <a:bodyPr anchor="t">
            <a:normAutofit/>
          </a:bodyPr>
          <a:lstStyle/>
          <a:p>
            <a:pPr marL="0" indent="0" algn="l">
              <a:buNone/>
            </a:pPr>
            <a:r>
              <a:rPr lang="en-US" sz="4800" dirty="0">
                <a:latin typeface="+mn-lt"/>
              </a:rPr>
              <a:t>He came as a witness, to bear witness about the light, that all might believe through him. He was not the light, but came to bear witness about the light. The true light, which gives light to everyone, was coming into the world. </a:t>
            </a:r>
          </a:p>
        </p:txBody>
      </p:sp>
      <p:sp>
        <p:nvSpPr>
          <p:cNvPr id="5" name="Text Placeholder 4">
            <a:extLst>
              <a:ext uri="{FF2B5EF4-FFF2-40B4-BE49-F238E27FC236}">
                <a16:creationId xmlns:a16="http://schemas.microsoft.com/office/drawing/2014/main" id="{8235E1E2-D8D7-7A54-1E52-019C40D96E87}"/>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1:7-9</a:t>
            </a:r>
          </a:p>
        </p:txBody>
      </p:sp>
    </p:spTree>
    <p:extLst>
      <p:ext uri="{BB962C8B-B14F-4D97-AF65-F5344CB8AC3E}">
        <p14:creationId xmlns:p14="http://schemas.microsoft.com/office/powerpoint/2010/main" val="2526291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F69E1-759C-4106-B8F0-4799097E45F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96A62B1-F472-8246-C459-F834407B8D52}"/>
              </a:ext>
            </a:extLst>
          </p:cNvPr>
          <p:cNvSpPr>
            <a:spLocks noGrp="1"/>
          </p:cNvSpPr>
          <p:nvPr>
            <p:ph type="body" sz="quarter" idx="10"/>
          </p:nvPr>
        </p:nvSpPr>
        <p:spPr/>
        <p:txBody>
          <a:bodyPr anchor="t">
            <a:normAutofit/>
          </a:bodyPr>
          <a:lstStyle/>
          <a:p>
            <a:pPr marL="0" indent="0" algn="l">
              <a:buNone/>
            </a:pPr>
            <a:r>
              <a:rPr lang="en-US" sz="4800" dirty="0">
                <a:latin typeface="+mn-lt"/>
              </a:rPr>
              <a:t>He was in the world, and the world was made through him, yet the world did not know him. He came to his own, and his own people did not receive him. </a:t>
            </a:r>
          </a:p>
        </p:txBody>
      </p:sp>
      <p:sp>
        <p:nvSpPr>
          <p:cNvPr id="5" name="Text Placeholder 4">
            <a:extLst>
              <a:ext uri="{FF2B5EF4-FFF2-40B4-BE49-F238E27FC236}">
                <a16:creationId xmlns:a16="http://schemas.microsoft.com/office/drawing/2014/main" id="{832C5440-7710-1F4A-328F-A71F64FFF6D2}"/>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1:10-11</a:t>
            </a:r>
          </a:p>
        </p:txBody>
      </p:sp>
    </p:spTree>
    <p:extLst>
      <p:ext uri="{BB962C8B-B14F-4D97-AF65-F5344CB8AC3E}">
        <p14:creationId xmlns:p14="http://schemas.microsoft.com/office/powerpoint/2010/main" val="1402202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58899-B094-600C-97EC-665FDE4BC0A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5E227A8-9520-D4FA-588C-34815D96AF52}"/>
              </a:ext>
            </a:extLst>
          </p:cNvPr>
          <p:cNvSpPr>
            <a:spLocks noGrp="1"/>
          </p:cNvSpPr>
          <p:nvPr>
            <p:ph type="body" sz="quarter" idx="10"/>
          </p:nvPr>
        </p:nvSpPr>
        <p:spPr/>
        <p:txBody>
          <a:bodyPr anchor="t">
            <a:normAutofit/>
          </a:bodyPr>
          <a:lstStyle/>
          <a:p>
            <a:pPr marL="0" indent="0" algn="l">
              <a:buNone/>
            </a:pPr>
            <a:r>
              <a:rPr lang="en-US" sz="4800" dirty="0">
                <a:latin typeface="+mn-lt"/>
              </a:rPr>
              <a:t>But to all who did receive him, who believed in his name, he gave the right to become children of God, who were born, not of blood nor of the will of the flesh nor of the will of man, but of God.</a:t>
            </a:r>
          </a:p>
        </p:txBody>
      </p:sp>
      <p:sp>
        <p:nvSpPr>
          <p:cNvPr id="5" name="Text Placeholder 4">
            <a:extLst>
              <a:ext uri="{FF2B5EF4-FFF2-40B4-BE49-F238E27FC236}">
                <a16:creationId xmlns:a16="http://schemas.microsoft.com/office/drawing/2014/main" id="{187B1CB0-BDE6-5544-DD68-F88AEBC96473}"/>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1:12-13</a:t>
            </a:r>
          </a:p>
        </p:txBody>
      </p:sp>
    </p:spTree>
    <p:extLst>
      <p:ext uri="{BB962C8B-B14F-4D97-AF65-F5344CB8AC3E}">
        <p14:creationId xmlns:p14="http://schemas.microsoft.com/office/powerpoint/2010/main" val="794305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A1DEE-DAC9-8B8F-EFC6-CE8169F5E6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60563EA-AAE8-B3E2-96D8-031AD86486CF}"/>
              </a:ext>
            </a:extLst>
          </p:cNvPr>
          <p:cNvSpPr>
            <a:spLocks noGrp="1"/>
          </p:cNvSpPr>
          <p:nvPr>
            <p:ph type="body" sz="quarter" idx="10"/>
          </p:nvPr>
        </p:nvSpPr>
        <p:spPr/>
        <p:txBody>
          <a:bodyPr anchor="t">
            <a:normAutofit/>
          </a:bodyPr>
          <a:lstStyle/>
          <a:p>
            <a:pPr marL="0" indent="0" algn="l">
              <a:buNone/>
            </a:pPr>
            <a:r>
              <a:rPr lang="en-US" sz="4800" dirty="0">
                <a:latin typeface="+mn-lt"/>
              </a:rPr>
              <a:t>And the Word became flesh and dwelt among us, and we have seen his glory, glory as of the only Son from the Father, full of grace and truth. </a:t>
            </a:r>
          </a:p>
        </p:txBody>
      </p:sp>
      <p:sp>
        <p:nvSpPr>
          <p:cNvPr id="5" name="Text Placeholder 4">
            <a:extLst>
              <a:ext uri="{FF2B5EF4-FFF2-40B4-BE49-F238E27FC236}">
                <a16:creationId xmlns:a16="http://schemas.microsoft.com/office/drawing/2014/main" id="{FA4401AC-FD5A-1D4F-DADA-858B24C6B799}"/>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1:14</a:t>
            </a:r>
          </a:p>
        </p:txBody>
      </p:sp>
    </p:spTree>
    <p:extLst>
      <p:ext uri="{BB962C8B-B14F-4D97-AF65-F5344CB8AC3E}">
        <p14:creationId xmlns:p14="http://schemas.microsoft.com/office/powerpoint/2010/main" val="2548678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a:extLst>
            <a:ext uri="{FF2B5EF4-FFF2-40B4-BE49-F238E27FC236}">
              <a16:creationId xmlns:a16="http://schemas.microsoft.com/office/drawing/2014/main" id="{66AB6AD4-F6E2-7B99-71CF-1041737980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99F996-5799-E436-D197-6F79ECC6A475}"/>
              </a:ext>
            </a:extLst>
          </p:cNvPr>
          <p:cNvSpPr txBox="1">
            <a:spLocks/>
          </p:cNvSpPr>
          <p:nvPr/>
        </p:nvSpPr>
        <p:spPr>
          <a:xfrm>
            <a:off x="1163052" y="957943"/>
            <a:ext cx="9865895" cy="52578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a:latin typeface="Sitka Banner Semibold" pitchFamily="2" charset="0"/>
              </a:rPr>
              <a:t>In </a:t>
            </a:r>
            <a:r>
              <a:rPr lang="en-US" sz="9600" dirty="0">
                <a:latin typeface="Sitka Banner Semibold" pitchFamily="2" charset="0"/>
              </a:rPr>
              <a:t>the Beginning Was </a:t>
            </a:r>
            <a:r>
              <a:rPr lang="en-US" sz="9600" u="sng">
                <a:latin typeface="Sitka Banner Semibold" pitchFamily="2" charset="0"/>
              </a:rPr>
              <a:t>the Word</a:t>
            </a:r>
            <a:endParaRPr lang="en-US" sz="9600" dirty="0">
              <a:latin typeface="Sitka Banner Semibold" pitchFamily="2" charset="0"/>
            </a:endParaRPr>
          </a:p>
        </p:txBody>
      </p:sp>
    </p:spTree>
    <p:extLst>
      <p:ext uri="{BB962C8B-B14F-4D97-AF65-F5344CB8AC3E}">
        <p14:creationId xmlns:p14="http://schemas.microsoft.com/office/powerpoint/2010/main" val="3803750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173EF-C1E9-99AB-AB21-4A2FF53737D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97D15EC-45D8-A729-8141-496488609BAD}"/>
              </a:ext>
            </a:extLst>
          </p:cNvPr>
          <p:cNvSpPr>
            <a:spLocks noGrp="1"/>
          </p:cNvSpPr>
          <p:nvPr>
            <p:ph type="body" sz="quarter" idx="10"/>
          </p:nvPr>
        </p:nvSpPr>
        <p:spPr/>
        <p:txBody>
          <a:bodyPr anchor="t">
            <a:normAutofit lnSpcReduction="10000"/>
          </a:bodyPr>
          <a:lstStyle/>
          <a:p>
            <a:pPr marL="0" indent="0" algn="l">
              <a:lnSpc>
                <a:spcPct val="100000"/>
              </a:lnSpc>
              <a:buNone/>
            </a:pPr>
            <a:r>
              <a:rPr lang="en-US" sz="4400" baseline="30000" dirty="0">
                <a:latin typeface="+mn-lt"/>
              </a:rPr>
              <a:t>4 </a:t>
            </a:r>
            <a:r>
              <a:rPr lang="en-US" sz="4400" dirty="0">
                <a:latin typeface="+mn-lt"/>
              </a:rPr>
              <a:t>And behold, </a:t>
            </a:r>
            <a:r>
              <a:rPr lang="en-US" sz="4400" u="sng" dirty="0">
                <a:latin typeface="+mn-lt"/>
              </a:rPr>
              <a:t>the word of the </a:t>
            </a:r>
            <a:r>
              <a:rPr lang="en-US" sz="4400" u="sng" cap="small" dirty="0">
                <a:latin typeface="+mn-lt"/>
              </a:rPr>
              <a:t>Lord</a:t>
            </a:r>
            <a:r>
              <a:rPr lang="en-US" sz="4400" u="sng" dirty="0">
                <a:latin typeface="+mn-lt"/>
              </a:rPr>
              <a:t> </a:t>
            </a:r>
            <a:r>
              <a:rPr lang="en-US" sz="4400" dirty="0">
                <a:latin typeface="+mn-lt"/>
              </a:rPr>
              <a:t>came to him: “This man shall not be your heir; your very own son shall be your heir.” </a:t>
            </a:r>
            <a:r>
              <a:rPr lang="en-US" sz="4400" baseline="30000" dirty="0">
                <a:latin typeface="+mn-lt"/>
              </a:rPr>
              <a:t>5 </a:t>
            </a:r>
            <a:r>
              <a:rPr lang="en-US" sz="4400" dirty="0">
                <a:latin typeface="+mn-lt"/>
              </a:rPr>
              <a:t>And </a:t>
            </a:r>
            <a:r>
              <a:rPr lang="en-US" sz="4400" u="sng" dirty="0">
                <a:latin typeface="+mn-lt"/>
              </a:rPr>
              <a:t>he</a:t>
            </a:r>
            <a:r>
              <a:rPr lang="en-US" sz="4400" dirty="0">
                <a:latin typeface="+mn-lt"/>
              </a:rPr>
              <a:t> </a:t>
            </a:r>
            <a:r>
              <a:rPr lang="en-US" sz="4400" u="sng" dirty="0">
                <a:latin typeface="+mn-lt"/>
              </a:rPr>
              <a:t>brought him</a:t>
            </a:r>
            <a:r>
              <a:rPr lang="en-US" sz="4400" dirty="0">
                <a:latin typeface="+mn-lt"/>
              </a:rPr>
              <a:t> outside and said, “Look toward heaven, and number the stars, if you are able to number them.” Then </a:t>
            </a:r>
            <a:r>
              <a:rPr lang="en-US" sz="4400" u="sng" dirty="0">
                <a:latin typeface="+mn-lt"/>
              </a:rPr>
              <a:t>he said</a:t>
            </a:r>
            <a:r>
              <a:rPr lang="en-US" sz="4400" dirty="0">
                <a:latin typeface="+mn-lt"/>
              </a:rPr>
              <a:t> to him, “So shall your offspring be.” </a:t>
            </a:r>
          </a:p>
        </p:txBody>
      </p:sp>
      <p:sp>
        <p:nvSpPr>
          <p:cNvPr id="5" name="Text Placeholder 4">
            <a:extLst>
              <a:ext uri="{FF2B5EF4-FFF2-40B4-BE49-F238E27FC236}">
                <a16:creationId xmlns:a16="http://schemas.microsoft.com/office/drawing/2014/main" id="{DFD109E7-81E0-BEA2-5566-D8F102F1828E}"/>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Genesis 15:4-5</a:t>
            </a:r>
          </a:p>
        </p:txBody>
      </p:sp>
    </p:spTree>
    <p:extLst>
      <p:ext uri="{BB962C8B-B14F-4D97-AF65-F5344CB8AC3E}">
        <p14:creationId xmlns:p14="http://schemas.microsoft.com/office/powerpoint/2010/main" val="1676558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a:extLst>
            <a:ext uri="{FF2B5EF4-FFF2-40B4-BE49-F238E27FC236}">
              <a16:creationId xmlns:a16="http://schemas.microsoft.com/office/drawing/2014/main" id="{A496FE82-683E-7CB4-2B15-EED63DA6C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397D2-001B-2E11-088C-948B0A10FAB6}"/>
              </a:ext>
            </a:extLst>
          </p:cNvPr>
          <p:cNvSpPr txBox="1">
            <a:spLocks/>
          </p:cNvSpPr>
          <p:nvPr/>
        </p:nvSpPr>
        <p:spPr>
          <a:xfrm>
            <a:off x="1163052" y="957943"/>
            <a:ext cx="9865895" cy="52578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dirty="0">
                <a:latin typeface="Sitka Banner Semibold" pitchFamily="2" charset="0"/>
              </a:rPr>
              <a:t>The Divinity of the Word</a:t>
            </a:r>
          </a:p>
        </p:txBody>
      </p:sp>
    </p:spTree>
    <p:extLst>
      <p:ext uri="{BB962C8B-B14F-4D97-AF65-F5344CB8AC3E}">
        <p14:creationId xmlns:p14="http://schemas.microsoft.com/office/powerpoint/2010/main" val="5213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a:extLst>
            <a:ext uri="{FF2B5EF4-FFF2-40B4-BE49-F238E27FC236}">
              <a16:creationId xmlns:a16="http://schemas.microsoft.com/office/drawing/2014/main" id="{99E86F5A-A3AD-79AB-86D7-5B68EF69D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0B475-91B6-05F6-37C6-7FA678864B91}"/>
              </a:ext>
            </a:extLst>
          </p:cNvPr>
          <p:cNvSpPr txBox="1">
            <a:spLocks/>
          </p:cNvSpPr>
          <p:nvPr/>
        </p:nvSpPr>
        <p:spPr>
          <a:xfrm>
            <a:off x="1163052" y="957943"/>
            <a:ext cx="9865895" cy="52578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dirty="0">
                <a:latin typeface="Sitka Banner Semibold" pitchFamily="2" charset="0"/>
              </a:rPr>
              <a:t>Let there be Light!</a:t>
            </a:r>
          </a:p>
        </p:txBody>
      </p:sp>
    </p:spTree>
    <p:extLst>
      <p:ext uri="{BB962C8B-B14F-4D97-AF65-F5344CB8AC3E}">
        <p14:creationId xmlns:p14="http://schemas.microsoft.com/office/powerpoint/2010/main" val="4222299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13C7-1565-5005-3B14-D7052058B2C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30C7875-4642-A1FF-9BE1-A260FE3FB789}"/>
              </a:ext>
            </a:extLst>
          </p:cNvPr>
          <p:cNvSpPr>
            <a:spLocks noGrp="1"/>
          </p:cNvSpPr>
          <p:nvPr>
            <p:ph type="body" sz="quarter" idx="10"/>
          </p:nvPr>
        </p:nvSpPr>
        <p:spPr/>
        <p:txBody>
          <a:bodyPr anchor="ctr">
            <a:normAutofit/>
          </a:bodyPr>
          <a:lstStyle/>
          <a:p>
            <a:pPr marL="0" indent="0">
              <a:lnSpc>
                <a:spcPct val="100000"/>
              </a:lnSpc>
              <a:buNone/>
            </a:pPr>
            <a:r>
              <a:rPr lang="en-US" sz="4800" dirty="0">
                <a:latin typeface="+mj-lt"/>
              </a:rPr>
              <a:t>“And this is the judgment: the light has come into the world, and people loved the darkness rather than the light because their works were evil.”</a:t>
            </a:r>
          </a:p>
        </p:txBody>
      </p:sp>
      <p:sp>
        <p:nvSpPr>
          <p:cNvPr id="5" name="Text Placeholder 4">
            <a:extLst>
              <a:ext uri="{FF2B5EF4-FFF2-40B4-BE49-F238E27FC236}">
                <a16:creationId xmlns:a16="http://schemas.microsoft.com/office/drawing/2014/main" id="{70B7C45A-5D9B-0EAA-0B63-4E0FEBA33D5D}"/>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John 3:19</a:t>
            </a:r>
          </a:p>
        </p:txBody>
      </p:sp>
    </p:spTree>
    <p:extLst>
      <p:ext uri="{BB962C8B-B14F-4D97-AF65-F5344CB8AC3E}">
        <p14:creationId xmlns:p14="http://schemas.microsoft.com/office/powerpoint/2010/main" val="2303375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a:extLst>
            <a:ext uri="{FF2B5EF4-FFF2-40B4-BE49-F238E27FC236}">
              <a16:creationId xmlns:a16="http://schemas.microsoft.com/office/drawing/2014/main" id="{4C5976D8-B90F-E0F9-67A1-426FB0B5F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4DF41F-49F9-A06C-4BD1-BD1C63B3E3FF}"/>
              </a:ext>
            </a:extLst>
          </p:cNvPr>
          <p:cNvSpPr txBox="1">
            <a:spLocks/>
          </p:cNvSpPr>
          <p:nvPr/>
        </p:nvSpPr>
        <p:spPr>
          <a:xfrm>
            <a:off x="1163052" y="957943"/>
            <a:ext cx="9865895" cy="52578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dirty="0">
                <a:latin typeface="Sitka Banner Semibold" pitchFamily="2" charset="0"/>
              </a:rPr>
              <a:t>The Right to Become Children of God</a:t>
            </a:r>
          </a:p>
        </p:txBody>
      </p:sp>
    </p:spTree>
    <p:extLst>
      <p:ext uri="{BB962C8B-B14F-4D97-AF65-F5344CB8AC3E}">
        <p14:creationId xmlns:p14="http://schemas.microsoft.com/office/powerpoint/2010/main" val="3501590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EC9C5-F8AA-A1FB-2CA9-B1BBC0C9B9B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4403AB9-1ECC-1FE1-2032-ED64B9CC95EA}"/>
              </a:ext>
            </a:extLst>
          </p:cNvPr>
          <p:cNvSpPr>
            <a:spLocks noGrp="1"/>
          </p:cNvSpPr>
          <p:nvPr>
            <p:ph type="body" sz="quarter" idx="10"/>
          </p:nvPr>
        </p:nvSpPr>
        <p:spPr/>
        <p:txBody>
          <a:bodyPr anchor="ctr">
            <a:normAutofit/>
          </a:bodyPr>
          <a:lstStyle/>
          <a:p>
            <a:pPr marL="0" indent="0" algn="l">
              <a:lnSpc>
                <a:spcPct val="100000"/>
              </a:lnSpc>
              <a:buNone/>
            </a:pPr>
            <a:r>
              <a:rPr lang="en-US" sz="4000" dirty="0">
                <a:latin typeface="+mj-lt"/>
              </a:rPr>
              <a:t>See what kind of love the Father has given to us, that we should be called children of God; and so we are. The reason why the world does not know us is that it did not know him. </a:t>
            </a:r>
            <a:r>
              <a:rPr lang="en-US" sz="4000" baseline="30000" dirty="0">
                <a:latin typeface="+mj-lt"/>
              </a:rPr>
              <a:t>2 </a:t>
            </a:r>
            <a:r>
              <a:rPr lang="en-US" sz="4000" dirty="0">
                <a:latin typeface="+mj-lt"/>
              </a:rPr>
              <a:t>Beloved, we are God's children now, and what we will be has not yet appeared; but we know that when he appears we shall be like him, because we shall see him as he is.</a:t>
            </a:r>
          </a:p>
        </p:txBody>
      </p:sp>
      <p:sp>
        <p:nvSpPr>
          <p:cNvPr id="5" name="Text Placeholder 4">
            <a:extLst>
              <a:ext uri="{FF2B5EF4-FFF2-40B4-BE49-F238E27FC236}">
                <a16:creationId xmlns:a16="http://schemas.microsoft.com/office/drawing/2014/main" id="{D6DDA715-3415-D165-5C11-9863AEB8CD21}"/>
              </a:ext>
            </a:extLst>
          </p:cNvPr>
          <p:cNvSpPr>
            <a:spLocks noGrp="1"/>
          </p:cNvSpPr>
          <p:nvPr>
            <p:ph type="body" sz="quarter" idx="15"/>
          </p:nvPr>
        </p:nvSpPr>
        <p:spPr>
          <a:xfrm>
            <a:off x="1774370" y="430223"/>
            <a:ext cx="8806543" cy="755373"/>
          </a:xfrm>
        </p:spPr>
        <p:txBody>
          <a:bodyPr/>
          <a:lstStyle/>
          <a:p>
            <a:pPr marL="0" indent="0" algn="ctr">
              <a:buNone/>
            </a:pPr>
            <a:r>
              <a:rPr lang="en-US" sz="5400" b="0" dirty="0">
                <a:latin typeface="Algerian" panose="04020705040A02060702" pitchFamily="82" charset="0"/>
              </a:rPr>
              <a:t>1 John 3:1-2</a:t>
            </a:r>
          </a:p>
        </p:txBody>
      </p:sp>
    </p:spTree>
    <p:extLst>
      <p:ext uri="{BB962C8B-B14F-4D97-AF65-F5344CB8AC3E}">
        <p14:creationId xmlns:p14="http://schemas.microsoft.com/office/powerpoint/2010/main" val="3876855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a:extLst>
            <a:ext uri="{FF2B5EF4-FFF2-40B4-BE49-F238E27FC236}">
              <a16:creationId xmlns:a16="http://schemas.microsoft.com/office/drawing/2014/main" id="{B4D5E646-58E7-84F3-CBA1-997D1E6A9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1154F-C34E-961B-39EB-1D54379A1610}"/>
              </a:ext>
            </a:extLst>
          </p:cNvPr>
          <p:cNvSpPr txBox="1">
            <a:spLocks/>
          </p:cNvSpPr>
          <p:nvPr/>
        </p:nvSpPr>
        <p:spPr>
          <a:xfrm>
            <a:off x="1163052" y="957943"/>
            <a:ext cx="9865895" cy="52578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dirty="0">
                <a:latin typeface="Sitka Banner Semibold" pitchFamily="2" charset="0"/>
              </a:rPr>
              <a:t>The Word Became Flesh and Dwelt Among Us</a:t>
            </a:r>
          </a:p>
        </p:txBody>
      </p:sp>
    </p:spTree>
    <p:extLst>
      <p:ext uri="{BB962C8B-B14F-4D97-AF65-F5344CB8AC3E}">
        <p14:creationId xmlns:p14="http://schemas.microsoft.com/office/powerpoint/2010/main" val="2690867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637</Words>
  <Application>Microsoft Office PowerPoint</Application>
  <PresentationFormat>Widescreen</PresentationFormat>
  <Paragraphs>62</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Algerian</vt:lpstr>
      <vt:lpstr>Arial</vt:lpstr>
      <vt:lpstr>Gotham Book</vt:lpstr>
      <vt:lpstr>Sitka Banner Semibold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2025-07-09T18:20:28Z</dcterms:created>
  <dcterms:modified xsi:type="dcterms:W3CDTF">2025-07-09T19:02:03Z</dcterms:modified>
</cp:coreProperties>
</file>