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3" r:id="rId7"/>
    <p:sldId id="264" r:id="rId8"/>
    <p:sldId id="265" r:id="rId9"/>
    <p:sldId id="266"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94660"/>
  </p:normalViewPr>
  <p:slideViewPr>
    <p:cSldViewPr snapToGrid="0">
      <p:cViewPr varScale="1">
        <p:scale>
          <a:sx n="59" d="100"/>
          <a:sy n="59" d="100"/>
        </p:scale>
        <p:origin x="96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5157F-BBF9-7AE3-14D9-CABB64C78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B5FCE2-9E79-3B32-0B28-EB553433BB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026F64-85CC-4686-68A0-DE11EFF03671}"/>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5" name="Footer Placeholder 4">
            <a:extLst>
              <a:ext uri="{FF2B5EF4-FFF2-40B4-BE49-F238E27FC236}">
                <a16:creationId xmlns:a16="http://schemas.microsoft.com/office/drawing/2014/main" id="{91A0E782-65C4-C330-1A4B-F31869C021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165D37-F823-8A76-FD38-7BC0AC104EBE}"/>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2172548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2A24-73BB-B286-C936-86491D0268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DAFC9D-CEA3-9A73-8FE7-F65E43ED84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9FAC8-B069-6934-D3DA-DADA976DD855}"/>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5" name="Footer Placeholder 4">
            <a:extLst>
              <a:ext uri="{FF2B5EF4-FFF2-40B4-BE49-F238E27FC236}">
                <a16:creationId xmlns:a16="http://schemas.microsoft.com/office/drawing/2014/main" id="{7A6A4EE5-F21A-7B42-C8A5-36F569025C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A7042C-B352-962A-8BAD-2135C7E50CB2}"/>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1171885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0EB51-C975-6F63-2730-759D5FED57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5C7FD9-C634-5B8A-528C-35145B0191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99D577-F7D3-4B27-9E52-326C33D58017}"/>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5" name="Footer Placeholder 4">
            <a:extLst>
              <a:ext uri="{FF2B5EF4-FFF2-40B4-BE49-F238E27FC236}">
                <a16:creationId xmlns:a16="http://schemas.microsoft.com/office/drawing/2014/main" id="{B5A1C5A7-2EBD-D347-A9EE-10F955636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37667F-40D4-E031-6559-62D607EB854C}"/>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174090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58A3-5F55-0084-B382-6E9E801F21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318911-7749-A6DC-1377-055816B088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C38C29-8054-B675-35EC-BA7931EDE3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AB0764-22A4-78D3-EF1A-C9A26976E04B}"/>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6" name="Footer Placeholder 5">
            <a:extLst>
              <a:ext uri="{FF2B5EF4-FFF2-40B4-BE49-F238E27FC236}">
                <a16:creationId xmlns:a16="http://schemas.microsoft.com/office/drawing/2014/main" id="{0ED6598A-3CB9-03C3-EA51-9EC0DB4D9C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5C4C74-F9DE-8054-60E3-EDA966106282}"/>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1584922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01916-E75E-2388-7C1B-C7E750532E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D9C2E5-5B9E-4818-F7F8-6ABEA7EADD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D6D8EE-74B0-5981-4A73-2D24EB207E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B7BF97-5C94-DE69-7709-9C9DEE52AB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B037CD-EBE7-988F-812B-DAD9D016D1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2AC8AF-B1CF-0AB2-9054-786E36F86F6B}"/>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8" name="Footer Placeholder 7">
            <a:extLst>
              <a:ext uri="{FF2B5EF4-FFF2-40B4-BE49-F238E27FC236}">
                <a16:creationId xmlns:a16="http://schemas.microsoft.com/office/drawing/2014/main" id="{2B762322-700A-B9B3-2994-9F94976067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27DD18-6536-57E5-BFDD-8B6A1EB5127B}"/>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2804449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CE21-D9B5-9144-DA83-4681D87F1B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A8D67F-7AC8-A84C-AB89-4A70C3BF92E2}"/>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4" name="Footer Placeholder 3">
            <a:extLst>
              <a:ext uri="{FF2B5EF4-FFF2-40B4-BE49-F238E27FC236}">
                <a16:creationId xmlns:a16="http://schemas.microsoft.com/office/drawing/2014/main" id="{8EDB1C49-E882-2259-14F4-7DDF2CFF2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00B28A-B154-37FC-24C6-3689ACD910F7}"/>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3859877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8610F2-4B96-7790-BE1E-312790854859}"/>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3" name="Footer Placeholder 2">
            <a:extLst>
              <a:ext uri="{FF2B5EF4-FFF2-40B4-BE49-F238E27FC236}">
                <a16:creationId xmlns:a16="http://schemas.microsoft.com/office/drawing/2014/main" id="{6E935298-DB86-54CF-D7B0-0696F8B2C0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26A8EC-4B6B-FC97-62A9-D6DE55294BAE}"/>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1115381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C2192-715D-6ABB-1539-DBC5A11C47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BFA0E6-1402-AC1C-819D-5CCE22BF77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0E0D9C-D480-E2B3-8878-511A0A9B8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881900-1253-4F76-3749-6C21945A5ABF}"/>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6" name="Footer Placeholder 5">
            <a:extLst>
              <a:ext uri="{FF2B5EF4-FFF2-40B4-BE49-F238E27FC236}">
                <a16:creationId xmlns:a16="http://schemas.microsoft.com/office/drawing/2014/main" id="{229EE6D8-1EB9-F7FC-69E2-4588BACE65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7454E5-9E61-5F0F-FC8A-5C992E28FF15}"/>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640255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D2A73-818F-818A-FBFA-CF47F0E151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6B24E5-AFA3-6544-517A-C735DC355A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0863CE-EF66-3DA7-7919-962B6538C1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BF9526-95ED-98BD-3484-4C52B4047812}"/>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6" name="Footer Placeholder 5">
            <a:extLst>
              <a:ext uri="{FF2B5EF4-FFF2-40B4-BE49-F238E27FC236}">
                <a16:creationId xmlns:a16="http://schemas.microsoft.com/office/drawing/2014/main" id="{EAD495C2-1B3F-C294-1962-4181AD80AD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2DC00-05AB-3949-2C91-238551485EE2}"/>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2349453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D061B-B615-76D8-1E0F-EF64F2C09C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C69FA5-D2D7-F3C9-B692-0A8E798B65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E1EF03-8427-1586-5B13-C41BB5E07E52}"/>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5" name="Footer Placeholder 4">
            <a:extLst>
              <a:ext uri="{FF2B5EF4-FFF2-40B4-BE49-F238E27FC236}">
                <a16:creationId xmlns:a16="http://schemas.microsoft.com/office/drawing/2014/main" id="{F8283DF1-F335-CA59-AFF2-9F9E14AF3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8A36D8-2161-2BD4-78A7-50D60FB2DD14}"/>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424526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EF77AD-9ED0-2FAA-830B-E7D03B64AD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AC60EC-E74E-720D-F58E-3008D6DB14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FF6DD9-7856-0ED8-41EA-8906C7C36376}"/>
              </a:ext>
            </a:extLst>
          </p:cNvPr>
          <p:cNvSpPr>
            <a:spLocks noGrp="1"/>
          </p:cNvSpPr>
          <p:nvPr>
            <p:ph type="dt" sz="half" idx="10"/>
          </p:nvPr>
        </p:nvSpPr>
        <p:spPr/>
        <p:txBody>
          <a:bodyPr/>
          <a:lstStyle/>
          <a:p>
            <a:fld id="{7D350269-D2EA-4119-BDD8-A17A39FC03C7}" type="datetimeFigureOut">
              <a:rPr lang="en-US" smtClean="0"/>
              <a:t>6/26/2025</a:t>
            </a:fld>
            <a:endParaRPr lang="en-US"/>
          </a:p>
        </p:txBody>
      </p:sp>
      <p:sp>
        <p:nvSpPr>
          <p:cNvPr id="5" name="Footer Placeholder 4">
            <a:extLst>
              <a:ext uri="{FF2B5EF4-FFF2-40B4-BE49-F238E27FC236}">
                <a16:creationId xmlns:a16="http://schemas.microsoft.com/office/drawing/2014/main" id="{CE4352D8-612E-46E9-EFA0-548700C77A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47D26-89FA-82F3-6C03-C58CA9B72A18}"/>
              </a:ext>
            </a:extLst>
          </p:cNvPr>
          <p:cNvSpPr>
            <a:spLocks noGrp="1"/>
          </p:cNvSpPr>
          <p:nvPr>
            <p:ph type="sldNum" sz="quarter" idx="12"/>
          </p:nvPr>
        </p:nvSpPr>
        <p:spPr/>
        <p:txBody>
          <a:bodyPr/>
          <a:lstStyle/>
          <a:p>
            <a:fld id="{2AC7105A-4D51-4140-B689-0D21BB5EC65E}" type="slidenum">
              <a:rPr lang="en-US" smtClean="0"/>
              <a:t>‹#›</a:t>
            </a:fld>
            <a:endParaRPr lang="en-US"/>
          </a:p>
        </p:txBody>
      </p:sp>
    </p:spTree>
    <p:extLst>
      <p:ext uri="{BB962C8B-B14F-4D97-AF65-F5344CB8AC3E}">
        <p14:creationId xmlns:p14="http://schemas.microsoft.com/office/powerpoint/2010/main" val="2091790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094494-6DF7-0082-A41D-0E6DEAE764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87703A-353F-F804-7856-456ED2B883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D0DD58-85C0-F4E4-185E-B0AD4C7F18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350269-D2EA-4119-BDD8-A17A39FC03C7}" type="datetimeFigureOut">
              <a:rPr lang="en-US" smtClean="0"/>
              <a:t>6/26/2025</a:t>
            </a:fld>
            <a:endParaRPr lang="en-US"/>
          </a:p>
        </p:txBody>
      </p:sp>
      <p:sp>
        <p:nvSpPr>
          <p:cNvPr id="5" name="Footer Placeholder 4">
            <a:extLst>
              <a:ext uri="{FF2B5EF4-FFF2-40B4-BE49-F238E27FC236}">
                <a16:creationId xmlns:a16="http://schemas.microsoft.com/office/drawing/2014/main" id="{C3873A8F-B839-692A-3E6D-49626C0A0B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2C261F-F293-205A-63F8-11743C97B3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C7105A-4D51-4140-B689-0D21BB5EC65E}" type="slidenum">
              <a:rPr lang="en-US" smtClean="0"/>
              <a:t>‹#›</a:t>
            </a:fld>
            <a:endParaRPr lang="en-US"/>
          </a:p>
        </p:txBody>
      </p:sp>
    </p:spTree>
    <p:extLst>
      <p:ext uri="{BB962C8B-B14F-4D97-AF65-F5344CB8AC3E}">
        <p14:creationId xmlns:p14="http://schemas.microsoft.com/office/powerpoint/2010/main" val="1198964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FEB5C-BE85-A61F-0246-3417BE67929A}"/>
              </a:ext>
            </a:extLst>
          </p:cNvPr>
          <p:cNvSpPr>
            <a:spLocks noGrp="1"/>
          </p:cNvSpPr>
          <p:nvPr>
            <p:ph type="ctrTitle"/>
          </p:nvPr>
        </p:nvSpPr>
        <p:spPr>
          <a:xfrm>
            <a:off x="1187116" y="1122363"/>
            <a:ext cx="9865895" cy="2387600"/>
          </a:xfrm>
        </p:spPr>
        <p:txBody>
          <a:bodyPr>
            <a:normAutofit/>
          </a:bodyPr>
          <a:lstStyle/>
          <a:p>
            <a:r>
              <a:rPr lang="en-US" sz="8800" dirty="0"/>
              <a:t>Genesis 1:14-2:3</a:t>
            </a:r>
          </a:p>
        </p:txBody>
      </p:sp>
      <p:sp>
        <p:nvSpPr>
          <p:cNvPr id="3" name="Subtitle 2">
            <a:extLst>
              <a:ext uri="{FF2B5EF4-FFF2-40B4-BE49-F238E27FC236}">
                <a16:creationId xmlns:a16="http://schemas.microsoft.com/office/drawing/2014/main" id="{C17DDF80-F813-2034-A9FF-C317BD7E8907}"/>
              </a:ext>
            </a:extLst>
          </p:cNvPr>
          <p:cNvSpPr>
            <a:spLocks noGrp="1"/>
          </p:cNvSpPr>
          <p:nvPr>
            <p:ph type="subTitle" idx="1"/>
          </p:nvPr>
        </p:nvSpPr>
        <p:spPr>
          <a:xfrm>
            <a:off x="1524000" y="3602037"/>
            <a:ext cx="9144000" cy="2133599"/>
          </a:xfrm>
        </p:spPr>
        <p:txBody>
          <a:bodyPr>
            <a:normAutofit/>
          </a:bodyPr>
          <a:lstStyle/>
          <a:p>
            <a:r>
              <a:rPr lang="en-US" sz="6600" u="sng" dirty="0"/>
              <a:t>The Story of Salvation #2</a:t>
            </a:r>
          </a:p>
          <a:p>
            <a:r>
              <a:rPr lang="en-US" sz="6600" dirty="0"/>
              <a:t>Creation, Part 2</a:t>
            </a:r>
          </a:p>
        </p:txBody>
      </p:sp>
    </p:spTree>
    <p:extLst>
      <p:ext uri="{BB962C8B-B14F-4D97-AF65-F5344CB8AC3E}">
        <p14:creationId xmlns:p14="http://schemas.microsoft.com/office/powerpoint/2010/main" val="2429232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08128-191F-F0ED-64DB-83FB6187F74D}"/>
              </a:ext>
            </a:extLst>
          </p:cNvPr>
          <p:cNvSpPr>
            <a:spLocks noGrp="1"/>
          </p:cNvSpPr>
          <p:nvPr>
            <p:ph type="title"/>
          </p:nvPr>
        </p:nvSpPr>
        <p:spPr/>
        <p:txBody>
          <a:bodyPr>
            <a:normAutofit/>
          </a:bodyPr>
          <a:lstStyle/>
          <a:p>
            <a:r>
              <a:rPr lang="en-US" sz="5400" dirty="0"/>
              <a:t>Genesis 1:14-15</a:t>
            </a:r>
          </a:p>
        </p:txBody>
      </p:sp>
      <p:sp>
        <p:nvSpPr>
          <p:cNvPr id="3" name="Content Placeholder 2">
            <a:extLst>
              <a:ext uri="{FF2B5EF4-FFF2-40B4-BE49-F238E27FC236}">
                <a16:creationId xmlns:a16="http://schemas.microsoft.com/office/drawing/2014/main" id="{5E388664-AA08-45D1-D6B2-27E7E31058BA}"/>
              </a:ext>
            </a:extLst>
          </p:cNvPr>
          <p:cNvSpPr>
            <a:spLocks noGrp="1"/>
          </p:cNvSpPr>
          <p:nvPr>
            <p:ph idx="1"/>
          </p:nvPr>
        </p:nvSpPr>
        <p:spPr/>
        <p:txBody>
          <a:bodyPr>
            <a:normAutofit/>
          </a:bodyPr>
          <a:lstStyle/>
          <a:p>
            <a:pPr marL="0" indent="0">
              <a:buNone/>
            </a:pPr>
            <a:r>
              <a:rPr lang="en-US" sz="4400" dirty="0"/>
              <a:t>And God said, “Let there be lights in the expanse of the heavens to separate the day from the night. And let them be for signs and for seasons, and for days and years, and let them be lights in the expanse of the heavens to give light upon the earth.” And it was so. </a:t>
            </a:r>
          </a:p>
        </p:txBody>
      </p:sp>
    </p:spTree>
    <p:extLst>
      <p:ext uri="{BB962C8B-B14F-4D97-AF65-F5344CB8AC3E}">
        <p14:creationId xmlns:p14="http://schemas.microsoft.com/office/powerpoint/2010/main" val="667147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A64FC-8C3F-2420-9A40-1BBCBE1A24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893A5-6A9A-9148-3CEC-810A3973EAC9}"/>
              </a:ext>
            </a:extLst>
          </p:cNvPr>
          <p:cNvSpPr>
            <a:spLocks noGrp="1"/>
          </p:cNvSpPr>
          <p:nvPr>
            <p:ph type="title"/>
          </p:nvPr>
        </p:nvSpPr>
        <p:spPr/>
        <p:txBody>
          <a:bodyPr>
            <a:normAutofit/>
          </a:bodyPr>
          <a:lstStyle/>
          <a:p>
            <a:r>
              <a:rPr lang="en-US" sz="5400" dirty="0"/>
              <a:t>Genesis 1:16-17</a:t>
            </a:r>
          </a:p>
        </p:txBody>
      </p:sp>
      <p:sp>
        <p:nvSpPr>
          <p:cNvPr id="3" name="Content Placeholder 2">
            <a:extLst>
              <a:ext uri="{FF2B5EF4-FFF2-40B4-BE49-F238E27FC236}">
                <a16:creationId xmlns:a16="http://schemas.microsoft.com/office/drawing/2014/main" id="{76604946-90BB-E51E-804D-77BE3590AEED}"/>
              </a:ext>
            </a:extLst>
          </p:cNvPr>
          <p:cNvSpPr>
            <a:spLocks noGrp="1"/>
          </p:cNvSpPr>
          <p:nvPr>
            <p:ph idx="1"/>
          </p:nvPr>
        </p:nvSpPr>
        <p:spPr/>
        <p:txBody>
          <a:bodyPr>
            <a:normAutofit/>
          </a:bodyPr>
          <a:lstStyle/>
          <a:p>
            <a:pPr marL="0" indent="0">
              <a:buNone/>
            </a:pPr>
            <a:r>
              <a:rPr lang="en-US" sz="4400" dirty="0"/>
              <a:t>And God made the two great lights—the greater light to rule the day and the lesser light to rule the night—and the stars. And God set them in the expanse of the heavens to give light on the earth,</a:t>
            </a:r>
          </a:p>
        </p:txBody>
      </p:sp>
    </p:spTree>
    <p:extLst>
      <p:ext uri="{BB962C8B-B14F-4D97-AF65-F5344CB8AC3E}">
        <p14:creationId xmlns:p14="http://schemas.microsoft.com/office/powerpoint/2010/main" val="1617386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03A52-063B-701A-F7B3-69F22D12F9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E132D-4588-2081-187A-81D29A5D4C40}"/>
              </a:ext>
            </a:extLst>
          </p:cNvPr>
          <p:cNvSpPr>
            <a:spLocks noGrp="1"/>
          </p:cNvSpPr>
          <p:nvPr>
            <p:ph type="title"/>
          </p:nvPr>
        </p:nvSpPr>
        <p:spPr/>
        <p:txBody>
          <a:bodyPr>
            <a:normAutofit/>
          </a:bodyPr>
          <a:lstStyle/>
          <a:p>
            <a:r>
              <a:rPr lang="en-US" sz="5400" dirty="0"/>
              <a:t>Genesis 1:18-19</a:t>
            </a:r>
          </a:p>
        </p:txBody>
      </p:sp>
      <p:sp>
        <p:nvSpPr>
          <p:cNvPr id="3" name="Content Placeholder 2">
            <a:extLst>
              <a:ext uri="{FF2B5EF4-FFF2-40B4-BE49-F238E27FC236}">
                <a16:creationId xmlns:a16="http://schemas.microsoft.com/office/drawing/2014/main" id="{40800202-0593-A92C-68BA-9394ECA3A960}"/>
              </a:ext>
            </a:extLst>
          </p:cNvPr>
          <p:cNvSpPr>
            <a:spLocks noGrp="1"/>
          </p:cNvSpPr>
          <p:nvPr>
            <p:ph idx="1"/>
          </p:nvPr>
        </p:nvSpPr>
        <p:spPr/>
        <p:txBody>
          <a:bodyPr>
            <a:normAutofit/>
          </a:bodyPr>
          <a:lstStyle/>
          <a:p>
            <a:pPr marL="0" indent="0">
              <a:buNone/>
            </a:pPr>
            <a:r>
              <a:rPr lang="en-US" sz="4400" dirty="0"/>
              <a:t>to rule over the day and over the night, and to separate the light from the darkness. And God saw that it was good.</a:t>
            </a:r>
            <a:r>
              <a:rPr lang="en-US" sz="4400" baseline="30000" dirty="0"/>
              <a:t> </a:t>
            </a:r>
            <a:r>
              <a:rPr lang="en-US" sz="4400" dirty="0"/>
              <a:t>And there was evening and there was morning, the fourth day.</a:t>
            </a:r>
          </a:p>
        </p:txBody>
      </p:sp>
    </p:spTree>
    <p:extLst>
      <p:ext uri="{BB962C8B-B14F-4D97-AF65-F5344CB8AC3E}">
        <p14:creationId xmlns:p14="http://schemas.microsoft.com/office/powerpoint/2010/main" val="3234497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1BABF-2FB7-1F87-5BF2-E442210BB9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863F20-8AB9-F3DA-A826-D86A1FB822A5}"/>
              </a:ext>
            </a:extLst>
          </p:cNvPr>
          <p:cNvSpPr>
            <a:spLocks noGrp="1"/>
          </p:cNvSpPr>
          <p:nvPr>
            <p:ph type="title"/>
          </p:nvPr>
        </p:nvSpPr>
        <p:spPr/>
        <p:txBody>
          <a:bodyPr>
            <a:normAutofit/>
          </a:bodyPr>
          <a:lstStyle/>
          <a:p>
            <a:r>
              <a:rPr lang="en-US" sz="5400" dirty="0"/>
              <a:t>Genesis 1:20</a:t>
            </a:r>
          </a:p>
        </p:txBody>
      </p:sp>
      <p:sp>
        <p:nvSpPr>
          <p:cNvPr id="3" name="Content Placeholder 2">
            <a:extLst>
              <a:ext uri="{FF2B5EF4-FFF2-40B4-BE49-F238E27FC236}">
                <a16:creationId xmlns:a16="http://schemas.microsoft.com/office/drawing/2014/main" id="{1724D26A-3403-2BA6-A3FC-02B44CFA90CB}"/>
              </a:ext>
            </a:extLst>
          </p:cNvPr>
          <p:cNvSpPr>
            <a:spLocks noGrp="1"/>
          </p:cNvSpPr>
          <p:nvPr>
            <p:ph idx="1"/>
          </p:nvPr>
        </p:nvSpPr>
        <p:spPr/>
        <p:txBody>
          <a:bodyPr>
            <a:normAutofit/>
          </a:bodyPr>
          <a:lstStyle/>
          <a:p>
            <a:pPr marL="0" indent="0">
              <a:buNone/>
            </a:pPr>
            <a:r>
              <a:rPr lang="en-US" sz="4400" dirty="0"/>
              <a:t>And God said, “Let the waters swarm with swarms of living creatures, and let birds fly above the earth across the expanse of the heavens.”</a:t>
            </a:r>
          </a:p>
        </p:txBody>
      </p:sp>
    </p:spTree>
    <p:extLst>
      <p:ext uri="{BB962C8B-B14F-4D97-AF65-F5344CB8AC3E}">
        <p14:creationId xmlns:p14="http://schemas.microsoft.com/office/powerpoint/2010/main" val="1142991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937B4-71CB-A2FC-98C9-39626920B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4F711E-6F18-BDE0-15CE-E6865B846BEB}"/>
              </a:ext>
            </a:extLst>
          </p:cNvPr>
          <p:cNvSpPr>
            <a:spLocks noGrp="1"/>
          </p:cNvSpPr>
          <p:nvPr>
            <p:ph type="title"/>
          </p:nvPr>
        </p:nvSpPr>
        <p:spPr/>
        <p:txBody>
          <a:bodyPr>
            <a:normAutofit/>
          </a:bodyPr>
          <a:lstStyle/>
          <a:p>
            <a:r>
              <a:rPr lang="en-US" sz="5400" dirty="0"/>
              <a:t>Genesis 1:21</a:t>
            </a:r>
          </a:p>
        </p:txBody>
      </p:sp>
      <p:sp>
        <p:nvSpPr>
          <p:cNvPr id="3" name="Content Placeholder 2">
            <a:extLst>
              <a:ext uri="{FF2B5EF4-FFF2-40B4-BE49-F238E27FC236}">
                <a16:creationId xmlns:a16="http://schemas.microsoft.com/office/drawing/2014/main" id="{FF182E16-A0F4-9D5A-1CEA-7D822E090BBE}"/>
              </a:ext>
            </a:extLst>
          </p:cNvPr>
          <p:cNvSpPr>
            <a:spLocks noGrp="1"/>
          </p:cNvSpPr>
          <p:nvPr>
            <p:ph idx="1"/>
          </p:nvPr>
        </p:nvSpPr>
        <p:spPr/>
        <p:txBody>
          <a:bodyPr>
            <a:normAutofit/>
          </a:bodyPr>
          <a:lstStyle/>
          <a:p>
            <a:pPr marL="0" indent="0">
              <a:buNone/>
            </a:pPr>
            <a:r>
              <a:rPr lang="en-US" sz="4400" dirty="0"/>
              <a:t>So God created the great sea creatures and every living creature that moves, with which the waters swarm, according to their kinds, and every winged bird according to its kind. And God saw that it was good. </a:t>
            </a:r>
          </a:p>
        </p:txBody>
      </p:sp>
    </p:spTree>
    <p:extLst>
      <p:ext uri="{BB962C8B-B14F-4D97-AF65-F5344CB8AC3E}">
        <p14:creationId xmlns:p14="http://schemas.microsoft.com/office/powerpoint/2010/main" val="3365241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B413-9976-BF1C-6976-F2731C414B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D7238E-27D3-49BB-9936-10FB3C8C2ECF}"/>
              </a:ext>
            </a:extLst>
          </p:cNvPr>
          <p:cNvSpPr>
            <a:spLocks noGrp="1"/>
          </p:cNvSpPr>
          <p:nvPr>
            <p:ph type="title"/>
          </p:nvPr>
        </p:nvSpPr>
        <p:spPr/>
        <p:txBody>
          <a:bodyPr>
            <a:normAutofit/>
          </a:bodyPr>
          <a:lstStyle/>
          <a:p>
            <a:r>
              <a:rPr lang="en-US" sz="5400" dirty="0"/>
              <a:t>Genesis 1:22-23</a:t>
            </a:r>
          </a:p>
        </p:txBody>
      </p:sp>
      <p:sp>
        <p:nvSpPr>
          <p:cNvPr id="3" name="Content Placeholder 2">
            <a:extLst>
              <a:ext uri="{FF2B5EF4-FFF2-40B4-BE49-F238E27FC236}">
                <a16:creationId xmlns:a16="http://schemas.microsoft.com/office/drawing/2014/main" id="{EC2A255E-6160-F712-3F4E-39E7E7B313E6}"/>
              </a:ext>
            </a:extLst>
          </p:cNvPr>
          <p:cNvSpPr>
            <a:spLocks noGrp="1"/>
          </p:cNvSpPr>
          <p:nvPr>
            <p:ph idx="1"/>
          </p:nvPr>
        </p:nvSpPr>
        <p:spPr/>
        <p:txBody>
          <a:bodyPr>
            <a:normAutofit/>
          </a:bodyPr>
          <a:lstStyle/>
          <a:p>
            <a:pPr marL="0" indent="0">
              <a:buNone/>
            </a:pPr>
            <a:r>
              <a:rPr lang="en-US" sz="4400" dirty="0"/>
              <a:t>And God blessed them, saying, “Be fruitful and multiply and fill the waters in the seas, and let birds multiply on the earth.” And there was evening and there was morning, the fifth day.</a:t>
            </a:r>
          </a:p>
        </p:txBody>
      </p:sp>
    </p:spTree>
    <p:extLst>
      <p:ext uri="{BB962C8B-B14F-4D97-AF65-F5344CB8AC3E}">
        <p14:creationId xmlns:p14="http://schemas.microsoft.com/office/powerpoint/2010/main" val="2853248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79F83-322B-BB19-9043-971BC56316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6E386D-3F08-E3A6-178E-3B212C203480}"/>
              </a:ext>
            </a:extLst>
          </p:cNvPr>
          <p:cNvSpPr>
            <a:spLocks noGrp="1"/>
          </p:cNvSpPr>
          <p:nvPr>
            <p:ph type="title"/>
          </p:nvPr>
        </p:nvSpPr>
        <p:spPr/>
        <p:txBody>
          <a:bodyPr>
            <a:normAutofit/>
          </a:bodyPr>
          <a:lstStyle/>
          <a:p>
            <a:r>
              <a:rPr lang="en-US" sz="5400" dirty="0"/>
              <a:t>Genesis 1:24</a:t>
            </a:r>
          </a:p>
        </p:txBody>
      </p:sp>
      <p:sp>
        <p:nvSpPr>
          <p:cNvPr id="3" name="Content Placeholder 2">
            <a:extLst>
              <a:ext uri="{FF2B5EF4-FFF2-40B4-BE49-F238E27FC236}">
                <a16:creationId xmlns:a16="http://schemas.microsoft.com/office/drawing/2014/main" id="{FDAC022E-9675-A8E1-243A-878F42076617}"/>
              </a:ext>
            </a:extLst>
          </p:cNvPr>
          <p:cNvSpPr>
            <a:spLocks noGrp="1"/>
          </p:cNvSpPr>
          <p:nvPr>
            <p:ph idx="1"/>
          </p:nvPr>
        </p:nvSpPr>
        <p:spPr/>
        <p:txBody>
          <a:bodyPr>
            <a:normAutofit/>
          </a:bodyPr>
          <a:lstStyle/>
          <a:p>
            <a:pPr marL="0" indent="0">
              <a:buNone/>
            </a:pPr>
            <a:r>
              <a:rPr lang="en-US" sz="4400" dirty="0"/>
              <a:t>And God said, “Let the earth bring forth living creatures according to their kinds—livestock and creeping things and beasts of the earth according to their kinds.” And it was so. </a:t>
            </a:r>
          </a:p>
        </p:txBody>
      </p:sp>
    </p:spTree>
    <p:extLst>
      <p:ext uri="{BB962C8B-B14F-4D97-AF65-F5344CB8AC3E}">
        <p14:creationId xmlns:p14="http://schemas.microsoft.com/office/powerpoint/2010/main" val="1626046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DAB95-0191-193D-4F3A-DEC6E62952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8474F-CAA0-D853-22F0-767A2536B1D7}"/>
              </a:ext>
            </a:extLst>
          </p:cNvPr>
          <p:cNvSpPr>
            <a:spLocks noGrp="1"/>
          </p:cNvSpPr>
          <p:nvPr>
            <p:ph type="title"/>
          </p:nvPr>
        </p:nvSpPr>
        <p:spPr/>
        <p:txBody>
          <a:bodyPr>
            <a:normAutofit/>
          </a:bodyPr>
          <a:lstStyle/>
          <a:p>
            <a:r>
              <a:rPr lang="en-US" sz="5400" dirty="0"/>
              <a:t>Genesis 1:25</a:t>
            </a:r>
          </a:p>
        </p:txBody>
      </p:sp>
      <p:sp>
        <p:nvSpPr>
          <p:cNvPr id="3" name="Content Placeholder 2">
            <a:extLst>
              <a:ext uri="{FF2B5EF4-FFF2-40B4-BE49-F238E27FC236}">
                <a16:creationId xmlns:a16="http://schemas.microsoft.com/office/drawing/2014/main" id="{2682E0D4-7819-4059-1B44-01A8B7E51108}"/>
              </a:ext>
            </a:extLst>
          </p:cNvPr>
          <p:cNvSpPr>
            <a:spLocks noGrp="1"/>
          </p:cNvSpPr>
          <p:nvPr>
            <p:ph idx="1"/>
          </p:nvPr>
        </p:nvSpPr>
        <p:spPr/>
        <p:txBody>
          <a:bodyPr>
            <a:normAutofit/>
          </a:bodyPr>
          <a:lstStyle/>
          <a:p>
            <a:pPr marL="0" indent="0">
              <a:buNone/>
            </a:pPr>
            <a:r>
              <a:rPr lang="en-US" sz="4400" dirty="0"/>
              <a:t>And God made the beasts of the earth according to their kinds and the livestock according to their kinds, and everything that creeps on the ground according to its kind. And God saw that it was good.</a:t>
            </a:r>
          </a:p>
          <a:p>
            <a:pPr marL="0" indent="0">
              <a:buNone/>
            </a:pPr>
            <a:endParaRPr lang="en-US" dirty="0"/>
          </a:p>
        </p:txBody>
      </p:sp>
    </p:spTree>
    <p:extLst>
      <p:ext uri="{BB962C8B-B14F-4D97-AF65-F5344CB8AC3E}">
        <p14:creationId xmlns:p14="http://schemas.microsoft.com/office/powerpoint/2010/main" val="3287300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8C819-B62F-5A6A-A61D-9FA04C6750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AE92D-5259-FD43-5282-13412E03A473}"/>
              </a:ext>
            </a:extLst>
          </p:cNvPr>
          <p:cNvSpPr>
            <a:spLocks noGrp="1"/>
          </p:cNvSpPr>
          <p:nvPr>
            <p:ph type="title"/>
          </p:nvPr>
        </p:nvSpPr>
        <p:spPr/>
        <p:txBody>
          <a:bodyPr>
            <a:normAutofit/>
          </a:bodyPr>
          <a:lstStyle/>
          <a:p>
            <a:r>
              <a:rPr lang="en-US" sz="5400" dirty="0"/>
              <a:t>Genesis 1:26</a:t>
            </a:r>
          </a:p>
        </p:txBody>
      </p:sp>
      <p:sp>
        <p:nvSpPr>
          <p:cNvPr id="3" name="Content Placeholder 2">
            <a:extLst>
              <a:ext uri="{FF2B5EF4-FFF2-40B4-BE49-F238E27FC236}">
                <a16:creationId xmlns:a16="http://schemas.microsoft.com/office/drawing/2014/main" id="{1E9B2344-605A-2DE3-EB5C-D2CBB82130C3}"/>
              </a:ext>
            </a:extLst>
          </p:cNvPr>
          <p:cNvSpPr>
            <a:spLocks noGrp="1"/>
          </p:cNvSpPr>
          <p:nvPr>
            <p:ph idx="1"/>
          </p:nvPr>
        </p:nvSpPr>
        <p:spPr/>
        <p:txBody>
          <a:bodyPr>
            <a:normAutofit/>
          </a:bodyPr>
          <a:lstStyle/>
          <a:p>
            <a:pPr marL="0" indent="0">
              <a:buNone/>
            </a:pPr>
            <a:r>
              <a:rPr lang="en-US" sz="4400" dirty="0"/>
              <a:t>Then God said, “Let us make man in our image, after our likeness. And let them have dominion over the fish of the sea and over the birds of the heavens and over the livestock and over all the earth and over every creeping thing that creeps on the earth.”</a:t>
            </a:r>
          </a:p>
        </p:txBody>
      </p:sp>
    </p:spTree>
    <p:extLst>
      <p:ext uri="{BB962C8B-B14F-4D97-AF65-F5344CB8AC3E}">
        <p14:creationId xmlns:p14="http://schemas.microsoft.com/office/powerpoint/2010/main" val="237243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434E4-67FA-0C12-C1EF-2CCD9934D7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5EC67F-2088-4CDF-0500-3440C8C54CD2}"/>
              </a:ext>
            </a:extLst>
          </p:cNvPr>
          <p:cNvSpPr>
            <a:spLocks noGrp="1"/>
          </p:cNvSpPr>
          <p:nvPr>
            <p:ph type="title"/>
          </p:nvPr>
        </p:nvSpPr>
        <p:spPr/>
        <p:txBody>
          <a:bodyPr>
            <a:normAutofit/>
          </a:bodyPr>
          <a:lstStyle/>
          <a:p>
            <a:r>
              <a:rPr lang="en-US" sz="5400" dirty="0"/>
              <a:t>Genesis 1:27</a:t>
            </a:r>
          </a:p>
        </p:txBody>
      </p:sp>
      <p:sp>
        <p:nvSpPr>
          <p:cNvPr id="3" name="Content Placeholder 2">
            <a:extLst>
              <a:ext uri="{FF2B5EF4-FFF2-40B4-BE49-F238E27FC236}">
                <a16:creationId xmlns:a16="http://schemas.microsoft.com/office/drawing/2014/main" id="{7DF7C3E2-D2DE-8811-3EC6-E8FC304425D7}"/>
              </a:ext>
            </a:extLst>
          </p:cNvPr>
          <p:cNvSpPr>
            <a:spLocks noGrp="1"/>
          </p:cNvSpPr>
          <p:nvPr>
            <p:ph idx="1"/>
          </p:nvPr>
        </p:nvSpPr>
        <p:spPr/>
        <p:txBody>
          <a:bodyPr>
            <a:normAutofit/>
          </a:bodyPr>
          <a:lstStyle/>
          <a:p>
            <a:pPr marL="0" indent="0">
              <a:buNone/>
            </a:pPr>
            <a:r>
              <a:rPr lang="en-US" sz="4400" dirty="0"/>
              <a:t>So God created man in his own image,</a:t>
            </a:r>
            <a:br>
              <a:rPr lang="en-US" sz="4400" dirty="0"/>
            </a:br>
            <a:r>
              <a:rPr lang="en-US" sz="4400" dirty="0"/>
              <a:t>in the image of God he created him;</a:t>
            </a:r>
            <a:br>
              <a:rPr lang="en-US" sz="4400" dirty="0"/>
            </a:br>
            <a:r>
              <a:rPr lang="en-US" sz="4400" dirty="0"/>
              <a:t>male and female he created them.</a:t>
            </a:r>
          </a:p>
        </p:txBody>
      </p:sp>
    </p:spTree>
    <p:extLst>
      <p:ext uri="{BB962C8B-B14F-4D97-AF65-F5344CB8AC3E}">
        <p14:creationId xmlns:p14="http://schemas.microsoft.com/office/powerpoint/2010/main" val="4136812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78796-B2D8-FDFD-F605-9B9AD2891F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866FE-3A2C-D427-31E9-8916566DF6C2}"/>
              </a:ext>
            </a:extLst>
          </p:cNvPr>
          <p:cNvSpPr>
            <a:spLocks noGrp="1"/>
          </p:cNvSpPr>
          <p:nvPr>
            <p:ph type="title"/>
          </p:nvPr>
        </p:nvSpPr>
        <p:spPr/>
        <p:txBody>
          <a:bodyPr>
            <a:normAutofit/>
          </a:bodyPr>
          <a:lstStyle/>
          <a:p>
            <a:r>
              <a:rPr lang="en-US" sz="5400" dirty="0"/>
              <a:t>Genesis 1:28</a:t>
            </a:r>
          </a:p>
        </p:txBody>
      </p:sp>
      <p:sp>
        <p:nvSpPr>
          <p:cNvPr id="3" name="Content Placeholder 2">
            <a:extLst>
              <a:ext uri="{FF2B5EF4-FFF2-40B4-BE49-F238E27FC236}">
                <a16:creationId xmlns:a16="http://schemas.microsoft.com/office/drawing/2014/main" id="{6BA5EB87-D453-4228-4622-18C34999B044}"/>
              </a:ext>
            </a:extLst>
          </p:cNvPr>
          <p:cNvSpPr>
            <a:spLocks noGrp="1"/>
          </p:cNvSpPr>
          <p:nvPr>
            <p:ph idx="1"/>
          </p:nvPr>
        </p:nvSpPr>
        <p:spPr/>
        <p:txBody>
          <a:bodyPr>
            <a:normAutofit/>
          </a:bodyPr>
          <a:lstStyle/>
          <a:p>
            <a:pPr marL="0" indent="0">
              <a:buNone/>
            </a:pPr>
            <a:r>
              <a:rPr lang="en-US" sz="4400" dirty="0"/>
              <a:t>And God blessed them. And God said to them, “Be fruitful and multiply and fill the earth and subdue it, and have dominion over the fish of the sea and over the birds of the heavens and over every living thing that moves on the earth.”</a:t>
            </a:r>
          </a:p>
        </p:txBody>
      </p:sp>
    </p:spTree>
    <p:extLst>
      <p:ext uri="{BB962C8B-B14F-4D97-AF65-F5344CB8AC3E}">
        <p14:creationId xmlns:p14="http://schemas.microsoft.com/office/powerpoint/2010/main" val="258709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7BB19-1CE9-BA85-F5E3-ADC55988C0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AA97A-A482-C0D6-3B12-F66189DD1446}"/>
              </a:ext>
            </a:extLst>
          </p:cNvPr>
          <p:cNvSpPr>
            <a:spLocks noGrp="1"/>
          </p:cNvSpPr>
          <p:nvPr>
            <p:ph type="title"/>
          </p:nvPr>
        </p:nvSpPr>
        <p:spPr/>
        <p:txBody>
          <a:bodyPr>
            <a:normAutofit/>
          </a:bodyPr>
          <a:lstStyle/>
          <a:p>
            <a:r>
              <a:rPr lang="en-US" sz="5400" dirty="0"/>
              <a:t>Genesis 1:29</a:t>
            </a:r>
          </a:p>
        </p:txBody>
      </p:sp>
      <p:sp>
        <p:nvSpPr>
          <p:cNvPr id="3" name="Content Placeholder 2">
            <a:extLst>
              <a:ext uri="{FF2B5EF4-FFF2-40B4-BE49-F238E27FC236}">
                <a16:creationId xmlns:a16="http://schemas.microsoft.com/office/drawing/2014/main" id="{AE0CB890-892D-6A99-4E01-DA69CC19A66D}"/>
              </a:ext>
            </a:extLst>
          </p:cNvPr>
          <p:cNvSpPr>
            <a:spLocks noGrp="1"/>
          </p:cNvSpPr>
          <p:nvPr>
            <p:ph idx="1"/>
          </p:nvPr>
        </p:nvSpPr>
        <p:spPr/>
        <p:txBody>
          <a:bodyPr>
            <a:normAutofit/>
          </a:bodyPr>
          <a:lstStyle/>
          <a:p>
            <a:pPr marL="0" indent="0">
              <a:buNone/>
            </a:pPr>
            <a:r>
              <a:rPr lang="en-US" sz="4400" dirty="0"/>
              <a:t>And God said, “Behold, I have given you every plant yielding seed that is on the face of all the earth, and every tree with seed in its fruit. You shall have them for food. </a:t>
            </a:r>
          </a:p>
        </p:txBody>
      </p:sp>
    </p:spTree>
    <p:extLst>
      <p:ext uri="{BB962C8B-B14F-4D97-AF65-F5344CB8AC3E}">
        <p14:creationId xmlns:p14="http://schemas.microsoft.com/office/powerpoint/2010/main" val="2824407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4C6C1-590F-D82B-97B6-D99BB445A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5C4CC7-6D1F-B94D-E3F4-4690A746466C}"/>
              </a:ext>
            </a:extLst>
          </p:cNvPr>
          <p:cNvSpPr>
            <a:spLocks noGrp="1"/>
          </p:cNvSpPr>
          <p:nvPr>
            <p:ph type="title"/>
          </p:nvPr>
        </p:nvSpPr>
        <p:spPr/>
        <p:txBody>
          <a:bodyPr>
            <a:normAutofit/>
          </a:bodyPr>
          <a:lstStyle/>
          <a:p>
            <a:r>
              <a:rPr lang="en-US" sz="5400" dirty="0"/>
              <a:t>Genesis 1:30</a:t>
            </a:r>
          </a:p>
        </p:txBody>
      </p:sp>
      <p:sp>
        <p:nvSpPr>
          <p:cNvPr id="3" name="Content Placeholder 2">
            <a:extLst>
              <a:ext uri="{FF2B5EF4-FFF2-40B4-BE49-F238E27FC236}">
                <a16:creationId xmlns:a16="http://schemas.microsoft.com/office/drawing/2014/main" id="{ED275245-4A2B-8A82-EB3C-4245B61C83EF}"/>
              </a:ext>
            </a:extLst>
          </p:cNvPr>
          <p:cNvSpPr>
            <a:spLocks noGrp="1"/>
          </p:cNvSpPr>
          <p:nvPr>
            <p:ph idx="1"/>
          </p:nvPr>
        </p:nvSpPr>
        <p:spPr/>
        <p:txBody>
          <a:bodyPr>
            <a:normAutofit/>
          </a:bodyPr>
          <a:lstStyle/>
          <a:p>
            <a:pPr marL="0" indent="0">
              <a:buNone/>
            </a:pPr>
            <a:r>
              <a:rPr lang="en-US" sz="4400" dirty="0"/>
              <a:t>And to every beast of the earth and to every bird of the heavens and to everything that creeps on the earth, everything that has the breath of life, I have given every green plant for food.” And it was so. </a:t>
            </a:r>
          </a:p>
        </p:txBody>
      </p:sp>
    </p:spTree>
    <p:extLst>
      <p:ext uri="{BB962C8B-B14F-4D97-AF65-F5344CB8AC3E}">
        <p14:creationId xmlns:p14="http://schemas.microsoft.com/office/powerpoint/2010/main" val="2631713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25B4A-8AB1-C6E3-A20E-FEBD7902A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11B03-6909-1789-49B2-A91F609C1007}"/>
              </a:ext>
            </a:extLst>
          </p:cNvPr>
          <p:cNvSpPr>
            <a:spLocks noGrp="1"/>
          </p:cNvSpPr>
          <p:nvPr>
            <p:ph type="title"/>
          </p:nvPr>
        </p:nvSpPr>
        <p:spPr/>
        <p:txBody>
          <a:bodyPr>
            <a:normAutofit/>
          </a:bodyPr>
          <a:lstStyle/>
          <a:p>
            <a:r>
              <a:rPr lang="en-US" sz="5400" dirty="0"/>
              <a:t>Genesis 1:31-2:1</a:t>
            </a:r>
          </a:p>
        </p:txBody>
      </p:sp>
      <p:sp>
        <p:nvSpPr>
          <p:cNvPr id="3" name="Content Placeholder 2">
            <a:extLst>
              <a:ext uri="{FF2B5EF4-FFF2-40B4-BE49-F238E27FC236}">
                <a16:creationId xmlns:a16="http://schemas.microsoft.com/office/drawing/2014/main" id="{E6FE0207-83D8-2B2A-0F34-CBB73DA86077}"/>
              </a:ext>
            </a:extLst>
          </p:cNvPr>
          <p:cNvSpPr>
            <a:spLocks noGrp="1"/>
          </p:cNvSpPr>
          <p:nvPr>
            <p:ph idx="1"/>
          </p:nvPr>
        </p:nvSpPr>
        <p:spPr/>
        <p:txBody>
          <a:bodyPr>
            <a:normAutofit/>
          </a:bodyPr>
          <a:lstStyle/>
          <a:p>
            <a:pPr marL="0" indent="0">
              <a:buNone/>
            </a:pPr>
            <a:r>
              <a:rPr lang="en-US" sz="4400" dirty="0"/>
              <a:t>And God saw everything that he had made, and behold, it was very good. And there was evening and there was morning, the sixth day. Thus the heavens and the earth were finished, and all the host of them. </a:t>
            </a:r>
          </a:p>
        </p:txBody>
      </p:sp>
    </p:spTree>
    <p:extLst>
      <p:ext uri="{BB962C8B-B14F-4D97-AF65-F5344CB8AC3E}">
        <p14:creationId xmlns:p14="http://schemas.microsoft.com/office/powerpoint/2010/main" val="3344108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A9903-0D76-F711-927D-99F419CF24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DD576-F4A0-8D34-4084-85B7051497C2}"/>
              </a:ext>
            </a:extLst>
          </p:cNvPr>
          <p:cNvSpPr>
            <a:spLocks noGrp="1"/>
          </p:cNvSpPr>
          <p:nvPr>
            <p:ph type="title"/>
          </p:nvPr>
        </p:nvSpPr>
        <p:spPr/>
        <p:txBody>
          <a:bodyPr>
            <a:normAutofit/>
          </a:bodyPr>
          <a:lstStyle/>
          <a:p>
            <a:r>
              <a:rPr lang="en-US" sz="5400" dirty="0"/>
              <a:t>Genesis 2:2-3</a:t>
            </a:r>
          </a:p>
        </p:txBody>
      </p:sp>
      <p:sp>
        <p:nvSpPr>
          <p:cNvPr id="3" name="Content Placeholder 2">
            <a:extLst>
              <a:ext uri="{FF2B5EF4-FFF2-40B4-BE49-F238E27FC236}">
                <a16:creationId xmlns:a16="http://schemas.microsoft.com/office/drawing/2014/main" id="{A30A392E-6454-60CA-F1EA-CC1941D83E96}"/>
              </a:ext>
            </a:extLst>
          </p:cNvPr>
          <p:cNvSpPr>
            <a:spLocks noGrp="1"/>
          </p:cNvSpPr>
          <p:nvPr>
            <p:ph idx="1"/>
          </p:nvPr>
        </p:nvSpPr>
        <p:spPr/>
        <p:txBody>
          <a:bodyPr>
            <a:normAutofit/>
          </a:bodyPr>
          <a:lstStyle/>
          <a:p>
            <a:pPr marL="0" indent="0">
              <a:buNone/>
            </a:pPr>
            <a:r>
              <a:rPr lang="en-US" sz="4400" dirty="0"/>
              <a:t>And on the seventh day God finished his work that he had done, and he rested on the seventh day from all his work that he had done. So God blessed the seventh day and made it holy, because on it God rested from all his work that he had done in creation.</a:t>
            </a:r>
          </a:p>
          <a:p>
            <a:pPr marL="0" indent="0">
              <a:buNone/>
            </a:pPr>
            <a:endParaRPr lang="en-US" dirty="0"/>
          </a:p>
        </p:txBody>
      </p:sp>
    </p:spTree>
    <p:extLst>
      <p:ext uri="{BB962C8B-B14F-4D97-AF65-F5344CB8AC3E}">
        <p14:creationId xmlns:p14="http://schemas.microsoft.com/office/powerpoint/2010/main" val="3237911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4DECF-DAAF-8F1B-68AE-43F477EA4B7B}"/>
              </a:ext>
            </a:extLst>
          </p:cNvPr>
          <p:cNvSpPr>
            <a:spLocks noGrp="1"/>
          </p:cNvSpPr>
          <p:nvPr>
            <p:ph type="title"/>
          </p:nvPr>
        </p:nvSpPr>
        <p:spPr>
          <a:xfrm>
            <a:off x="838200" y="365125"/>
            <a:ext cx="10515600" cy="6067759"/>
          </a:xfrm>
        </p:spPr>
        <p:txBody>
          <a:bodyPr>
            <a:normAutofit/>
          </a:bodyPr>
          <a:lstStyle/>
          <a:p>
            <a:pPr algn="ctr"/>
            <a:r>
              <a:rPr lang="en-US" sz="8800" dirty="0"/>
              <a:t>God of Order</a:t>
            </a:r>
          </a:p>
        </p:txBody>
      </p:sp>
    </p:spTree>
    <p:extLst>
      <p:ext uri="{BB962C8B-B14F-4D97-AF65-F5344CB8AC3E}">
        <p14:creationId xmlns:p14="http://schemas.microsoft.com/office/powerpoint/2010/main" val="3619467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CFDFB-D028-21DB-C16F-57E4C3FFB8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0B0875-C20A-E3EE-B1E7-E34DA50F6952}"/>
              </a:ext>
            </a:extLst>
          </p:cNvPr>
          <p:cNvSpPr>
            <a:spLocks noGrp="1"/>
          </p:cNvSpPr>
          <p:nvPr>
            <p:ph type="title"/>
          </p:nvPr>
        </p:nvSpPr>
        <p:spPr>
          <a:xfrm>
            <a:off x="838200" y="365125"/>
            <a:ext cx="10515600" cy="6067759"/>
          </a:xfrm>
        </p:spPr>
        <p:txBody>
          <a:bodyPr>
            <a:normAutofit/>
          </a:bodyPr>
          <a:lstStyle/>
          <a:p>
            <a:pPr algn="ctr"/>
            <a:r>
              <a:rPr lang="en-US" sz="7200" dirty="0"/>
              <a:t>“Science is the process of thinking God’s thoughts after Him”</a:t>
            </a:r>
            <a:br>
              <a:rPr lang="en-US" sz="7200" dirty="0"/>
            </a:br>
            <a:r>
              <a:rPr lang="en-US" sz="1400" dirty="0"/>
              <a:t> </a:t>
            </a:r>
            <a:br>
              <a:rPr lang="en-US" sz="7200" dirty="0"/>
            </a:br>
            <a:r>
              <a:rPr lang="en-US" sz="6000" dirty="0"/>
              <a:t>- Johannes Kepler</a:t>
            </a:r>
            <a:endParaRPr lang="en-US" sz="7200" dirty="0"/>
          </a:p>
        </p:txBody>
      </p:sp>
    </p:spTree>
    <p:extLst>
      <p:ext uri="{BB962C8B-B14F-4D97-AF65-F5344CB8AC3E}">
        <p14:creationId xmlns:p14="http://schemas.microsoft.com/office/powerpoint/2010/main" val="1971305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CB4C9-BFEA-0872-BA91-CCB79523E5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981E2-CAE7-634E-234B-8F439C82CBC0}"/>
              </a:ext>
            </a:extLst>
          </p:cNvPr>
          <p:cNvSpPr>
            <a:spLocks noGrp="1"/>
          </p:cNvSpPr>
          <p:nvPr>
            <p:ph type="title"/>
          </p:nvPr>
        </p:nvSpPr>
        <p:spPr>
          <a:xfrm>
            <a:off x="838200" y="365125"/>
            <a:ext cx="10515600" cy="6067759"/>
          </a:xfrm>
        </p:spPr>
        <p:txBody>
          <a:bodyPr>
            <a:normAutofit/>
          </a:bodyPr>
          <a:lstStyle/>
          <a:p>
            <a:pPr algn="ctr"/>
            <a:r>
              <a:rPr lang="en-US" sz="5400" dirty="0"/>
              <a:t>“The miracle of the appropriateness of the language of mathematics for the formulation of the laws of physics is a wonderful gift which we neither understand nor deserve.”</a:t>
            </a:r>
            <a:br>
              <a:rPr lang="en-US" sz="5400" dirty="0"/>
            </a:br>
            <a:r>
              <a:rPr lang="en-US" sz="1000" dirty="0"/>
              <a:t> </a:t>
            </a:r>
            <a:br>
              <a:rPr lang="en-US" sz="5400" dirty="0"/>
            </a:br>
            <a:r>
              <a:rPr lang="en-US" sz="4800" dirty="0"/>
              <a:t>- Eugene Wigner</a:t>
            </a:r>
            <a:endParaRPr lang="en-US" sz="11500" dirty="0"/>
          </a:p>
        </p:txBody>
      </p:sp>
    </p:spTree>
    <p:extLst>
      <p:ext uri="{BB962C8B-B14F-4D97-AF65-F5344CB8AC3E}">
        <p14:creationId xmlns:p14="http://schemas.microsoft.com/office/powerpoint/2010/main" val="1932000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CCC3D-7EA9-81EB-8310-F7D24A4EF878}"/>
              </a:ext>
            </a:extLst>
          </p:cNvPr>
          <p:cNvSpPr>
            <a:spLocks noGrp="1"/>
          </p:cNvSpPr>
          <p:nvPr>
            <p:ph type="title"/>
          </p:nvPr>
        </p:nvSpPr>
        <p:spPr/>
        <p:txBody>
          <a:bodyPr>
            <a:normAutofit/>
          </a:bodyPr>
          <a:lstStyle/>
          <a:p>
            <a:r>
              <a:rPr lang="en-US" sz="5400" dirty="0"/>
              <a:t>Romans 1:18-20</a:t>
            </a:r>
          </a:p>
        </p:txBody>
      </p:sp>
      <p:sp>
        <p:nvSpPr>
          <p:cNvPr id="3" name="Content Placeholder 2">
            <a:extLst>
              <a:ext uri="{FF2B5EF4-FFF2-40B4-BE49-F238E27FC236}">
                <a16:creationId xmlns:a16="http://schemas.microsoft.com/office/drawing/2014/main" id="{69F1528F-0797-6806-40AF-6DE052A0FE8C}"/>
              </a:ext>
            </a:extLst>
          </p:cNvPr>
          <p:cNvSpPr>
            <a:spLocks noGrp="1"/>
          </p:cNvSpPr>
          <p:nvPr>
            <p:ph idx="1"/>
          </p:nvPr>
        </p:nvSpPr>
        <p:spPr/>
        <p:txBody>
          <a:bodyPr>
            <a:normAutofit/>
          </a:bodyPr>
          <a:lstStyle/>
          <a:p>
            <a:pPr marL="0" indent="0">
              <a:buNone/>
            </a:pPr>
            <a:r>
              <a:rPr lang="en-US" sz="4400" baseline="30000" dirty="0"/>
              <a:t>18 </a:t>
            </a:r>
            <a:r>
              <a:rPr lang="en-US" sz="4400" dirty="0"/>
              <a:t>For the wrath of God is revealed from heaven against all ungodliness and unrighteousness of men, who by their unrighteousness suppress the truth. </a:t>
            </a:r>
            <a:r>
              <a:rPr lang="en-US" sz="4400" baseline="30000" dirty="0"/>
              <a:t>19 </a:t>
            </a:r>
            <a:r>
              <a:rPr lang="en-US" sz="4400" dirty="0"/>
              <a:t>For what can be known about God is plain to them, because God has shown it to them.</a:t>
            </a:r>
          </a:p>
        </p:txBody>
      </p:sp>
    </p:spTree>
    <p:extLst>
      <p:ext uri="{BB962C8B-B14F-4D97-AF65-F5344CB8AC3E}">
        <p14:creationId xmlns:p14="http://schemas.microsoft.com/office/powerpoint/2010/main" val="1842980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707F8-5B42-33B8-4B69-DCEA8379C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1E1BF9-8655-6F34-6028-B70BC7B1FE6E}"/>
              </a:ext>
            </a:extLst>
          </p:cNvPr>
          <p:cNvSpPr>
            <a:spLocks noGrp="1"/>
          </p:cNvSpPr>
          <p:nvPr>
            <p:ph type="title"/>
          </p:nvPr>
        </p:nvSpPr>
        <p:spPr/>
        <p:txBody>
          <a:bodyPr>
            <a:normAutofit/>
          </a:bodyPr>
          <a:lstStyle/>
          <a:p>
            <a:r>
              <a:rPr lang="en-US" sz="5400" dirty="0"/>
              <a:t>Romans 1:18-20</a:t>
            </a:r>
          </a:p>
        </p:txBody>
      </p:sp>
      <p:sp>
        <p:nvSpPr>
          <p:cNvPr id="3" name="Content Placeholder 2">
            <a:extLst>
              <a:ext uri="{FF2B5EF4-FFF2-40B4-BE49-F238E27FC236}">
                <a16:creationId xmlns:a16="http://schemas.microsoft.com/office/drawing/2014/main" id="{E5112C9A-C0A7-8F64-E429-AB6D3C42FC3D}"/>
              </a:ext>
            </a:extLst>
          </p:cNvPr>
          <p:cNvSpPr>
            <a:spLocks noGrp="1"/>
          </p:cNvSpPr>
          <p:nvPr>
            <p:ph idx="1"/>
          </p:nvPr>
        </p:nvSpPr>
        <p:spPr/>
        <p:txBody>
          <a:bodyPr>
            <a:normAutofit/>
          </a:bodyPr>
          <a:lstStyle/>
          <a:p>
            <a:pPr marL="0" indent="0">
              <a:buNone/>
            </a:pPr>
            <a:r>
              <a:rPr lang="en-US" sz="4400" baseline="30000" dirty="0"/>
              <a:t>20 </a:t>
            </a:r>
            <a:r>
              <a:rPr lang="en-US" sz="4400" dirty="0"/>
              <a:t>For his invisible attributes, namely, his eternal power and divine nature, have been clearly perceived, ever since the creation of the world, in the things that have been made. So they are without excuse. </a:t>
            </a:r>
            <a:endParaRPr lang="en-US" sz="6600" dirty="0"/>
          </a:p>
        </p:txBody>
      </p:sp>
    </p:spTree>
    <p:extLst>
      <p:ext uri="{BB962C8B-B14F-4D97-AF65-F5344CB8AC3E}">
        <p14:creationId xmlns:p14="http://schemas.microsoft.com/office/powerpoint/2010/main" val="2510987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05145-21CA-2E73-9CC6-6F68F6799F9E}"/>
              </a:ext>
            </a:extLst>
          </p:cNvPr>
          <p:cNvSpPr>
            <a:spLocks noGrp="1"/>
          </p:cNvSpPr>
          <p:nvPr>
            <p:ph type="title"/>
          </p:nvPr>
        </p:nvSpPr>
        <p:spPr/>
        <p:txBody>
          <a:bodyPr>
            <a:normAutofit/>
          </a:bodyPr>
          <a:lstStyle/>
          <a:p>
            <a:r>
              <a:rPr lang="en-US" sz="5400" dirty="0"/>
              <a:t>Order within Creation</a:t>
            </a:r>
          </a:p>
        </p:txBody>
      </p:sp>
      <p:sp>
        <p:nvSpPr>
          <p:cNvPr id="3" name="Content Placeholder 2">
            <a:extLst>
              <a:ext uri="{FF2B5EF4-FFF2-40B4-BE49-F238E27FC236}">
                <a16:creationId xmlns:a16="http://schemas.microsoft.com/office/drawing/2014/main" id="{DB700A5D-A4A7-58C9-1FEC-F01C716A71CA}"/>
              </a:ext>
            </a:extLst>
          </p:cNvPr>
          <p:cNvSpPr>
            <a:spLocks noGrp="1"/>
          </p:cNvSpPr>
          <p:nvPr>
            <p:ph idx="1"/>
          </p:nvPr>
        </p:nvSpPr>
        <p:spPr/>
        <p:txBody>
          <a:bodyPr>
            <a:normAutofit/>
          </a:bodyPr>
          <a:lstStyle/>
          <a:p>
            <a:pPr marL="514350" indent="-514350">
              <a:lnSpc>
                <a:spcPct val="150000"/>
              </a:lnSpc>
              <a:buFont typeface="+mj-lt"/>
              <a:buAutoNum type="arabicPeriod"/>
            </a:pPr>
            <a:r>
              <a:rPr lang="en-US" sz="4800" dirty="0"/>
              <a:t>Natural Order (God -&gt; Man -&gt; Nature)</a:t>
            </a:r>
          </a:p>
          <a:p>
            <a:pPr marL="514350" indent="-514350">
              <a:lnSpc>
                <a:spcPct val="150000"/>
              </a:lnSpc>
              <a:buFont typeface="+mj-lt"/>
              <a:buAutoNum type="arabicPeriod"/>
            </a:pPr>
            <a:r>
              <a:rPr lang="en-US" sz="4800" dirty="0"/>
              <a:t>Order in the Family</a:t>
            </a:r>
          </a:p>
        </p:txBody>
      </p:sp>
    </p:spTree>
    <p:extLst>
      <p:ext uri="{BB962C8B-B14F-4D97-AF65-F5344CB8AC3E}">
        <p14:creationId xmlns:p14="http://schemas.microsoft.com/office/powerpoint/2010/main" val="320194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35936-1E68-39BA-8F53-778E8D5E6780}"/>
              </a:ext>
            </a:extLst>
          </p:cNvPr>
          <p:cNvSpPr>
            <a:spLocks noGrp="1"/>
          </p:cNvSpPr>
          <p:nvPr>
            <p:ph type="title"/>
          </p:nvPr>
        </p:nvSpPr>
        <p:spPr/>
        <p:txBody>
          <a:bodyPr/>
          <a:lstStyle/>
          <a:p>
            <a:r>
              <a:rPr lang="en-US" dirty="0"/>
              <a:t>Ephesians 5:22-25 … 6:1</a:t>
            </a:r>
          </a:p>
        </p:txBody>
      </p:sp>
      <p:sp>
        <p:nvSpPr>
          <p:cNvPr id="3" name="Content Placeholder 2">
            <a:extLst>
              <a:ext uri="{FF2B5EF4-FFF2-40B4-BE49-F238E27FC236}">
                <a16:creationId xmlns:a16="http://schemas.microsoft.com/office/drawing/2014/main" id="{19CF3651-A142-AB72-CCFA-5B7A6076B74E}"/>
              </a:ext>
            </a:extLst>
          </p:cNvPr>
          <p:cNvSpPr>
            <a:spLocks noGrp="1"/>
          </p:cNvSpPr>
          <p:nvPr>
            <p:ph idx="1"/>
          </p:nvPr>
        </p:nvSpPr>
        <p:spPr/>
        <p:txBody>
          <a:bodyPr>
            <a:normAutofit/>
          </a:bodyPr>
          <a:lstStyle/>
          <a:p>
            <a:pPr marL="0" indent="0">
              <a:buNone/>
            </a:pPr>
            <a:r>
              <a:rPr lang="en-US" sz="4400" baseline="30000" dirty="0"/>
              <a:t>22 </a:t>
            </a:r>
            <a:r>
              <a:rPr lang="en-US" sz="4400" dirty="0"/>
              <a:t>Wives, submit to your own husbands, as to the Lord. </a:t>
            </a:r>
            <a:r>
              <a:rPr lang="en-US" sz="4400" baseline="30000" dirty="0"/>
              <a:t>23 </a:t>
            </a:r>
            <a:r>
              <a:rPr lang="en-US" sz="4400" dirty="0"/>
              <a:t>For the husband is the head of the wife even as Christ is the head of the church, his body, and is himself its Savior. </a:t>
            </a:r>
            <a:r>
              <a:rPr lang="en-US" sz="4400" baseline="30000" dirty="0"/>
              <a:t>24 </a:t>
            </a:r>
            <a:r>
              <a:rPr lang="en-US" sz="4400" dirty="0"/>
              <a:t>Now as the church submits to Christ, so also wives should submit in everything to their husbands. </a:t>
            </a:r>
          </a:p>
        </p:txBody>
      </p:sp>
    </p:spTree>
    <p:extLst>
      <p:ext uri="{BB962C8B-B14F-4D97-AF65-F5344CB8AC3E}">
        <p14:creationId xmlns:p14="http://schemas.microsoft.com/office/powerpoint/2010/main" val="3734610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C6B65-3EDF-A753-7391-3F7AEBC11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B4F6A7-AF4D-CCEC-25C8-4AF96114F964}"/>
              </a:ext>
            </a:extLst>
          </p:cNvPr>
          <p:cNvSpPr>
            <a:spLocks noGrp="1"/>
          </p:cNvSpPr>
          <p:nvPr>
            <p:ph type="title"/>
          </p:nvPr>
        </p:nvSpPr>
        <p:spPr/>
        <p:txBody>
          <a:bodyPr/>
          <a:lstStyle/>
          <a:p>
            <a:r>
              <a:rPr lang="en-US" dirty="0"/>
              <a:t>Ephesians 5:22-25 … 6:1</a:t>
            </a:r>
          </a:p>
        </p:txBody>
      </p:sp>
      <p:sp>
        <p:nvSpPr>
          <p:cNvPr id="3" name="Content Placeholder 2">
            <a:extLst>
              <a:ext uri="{FF2B5EF4-FFF2-40B4-BE49-F238E27FC236}">
                <a16:creationId xmlns:a16="http://schemas.microsoft.com/office/drawing/2014/main" id="{C49FF05A-8504-D3F5-B920-9A46653EA90C}"/>
              </a:ext>
            </a:extLst>
          </p:cNvPr>
          <p:cNvSpPr>
            <a:spLocks noGrp="1"/>
          </p:cNvSpPr>
          <p:nvPr>
            <p:ph idx="1"/>
          </p:nvPr>
        </p:nvSpPr>
        <p:spPr/>
        <p:txBody>
          <a:bodyPr>
            <a:normAutofit/>
          </a:bodyPr>
          <a:lstStyle/>
          <a:p>
            <a:pPr marL="0" indent="0">
              <a:buNone/>
            </a:pPr>
            <a:r>
              <a:rPr lang="en-US" sz="4400" baseline="30000" dirty="0"/>
              <a:t>25 </a:t>
            </a:r>
            <a:r>
              <a:rPr lang="en-US" sz="4400" dirty="0"/>
              <a:t>Husbands, love your wives, as Christ loved the church and gave himself up for her … </a:t>
            </a:r>
            <a:r>
              <a:rPr lang="en-US" sz="4400" baseline="30000" dirty="0"/>
              <a:t>6:1 </a:t>
            </a:r>
            <a:r>
              <a:rPr lang="en-US" sz="4400" dirty="0"/>
              <a:t>Children, obey your parents in the Lord, for this is right.</a:t>
            </a:r>
          </a:p>
        </p:txBody>
      </p:sp>
    </p:spTree>
    <p:extLst>
      <p:ext uri="{BB962C8B-B14F-4D97-AF65-F5344CB8AC3E}">
        <p14:creationId xmlns:p14="http://schemas.microsoft.com/office/powerpoint/2010/main" val="1434685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4BBE8-8A82-6F5D-DE14-EB7C35C44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8C74B-3852-F6DA-D299-4F7B83803707}"/>
              </a:ext>
            </a:extLst>
          </p:cNvPr>
          <p:cNvSpPr>
            <a:spLocks noGrp="1"/>
          </p:cNvSpPr>
          <p:nvPr>
            <p:ph type="title"/>
          </p:nvPr>
        </p:nvSpPr>
        <p:spPr/>
        <p:txBody>
          <a:bodyPr>
            <a:normAutofit/>
          </a:bodyPr>
          <a:lstStyle/>
          <a:p>
            <a:r>
              <a:rPr lang="en-US" sz="5400" dirty="0"/>
              <a:t>Order within Creation</a:t>
            </a:r>
          </a:p>
        </p:txBody>
      </p:sp>
      <p:sp>
        <p:nvSpPr>
          <p:cNvPr id="3" name="Content Placeholder 2">
            <a:extLst>
              <a:ext uri="{FF2B5EF4-FFF2-40B4-BE49-F238E27FC236}">
                <a16:creationId xmlns:a16="http://schemas.microsoft.com/office/drawing/2014/main" id="{D8A4C966-A951-8BF2-CEA1-4101B658959A}"/>
              </a:ext>
            </a:extLst>
          </p:cNvPr>
          <p:cNvSpPr>
            <a:spLocks noGrp="1"/>
          </p:cNvSpPr>
          <p:nvPr>
            <p:ph idx="1"/>
          </p:nvPr>
        </p:nvSpPr>
        <p:spPr/>
        <p:txBody>
          <a:bodyPr>
            <a:normAutofit/>
          </a:bodyPr>
          <a:lstStyle/>
          <a:p>
            <a:pPr marL="514350" indent="-514350">
              <a:lnSpc>
                <a:spcPct val="150000"/>
              </a:lnSpc>
              <a:buFont typeface="+mj-lt"/>
              <a:buAutoNum type="arabicPeriod"/>
            </a:pPr>
            <a:r>
              <a:rPr lang="en-US" sz="4800" dirty="0"/>
              <a:t>Natural Order (God -&gt; Man -&gt; Nature)</a:t>
            </a:r>
          </a:p>
          <a:p>
            <a:pPr marL="514350" indent="-514350">
              <a:lnSpc>
                <a:spcPct val="150000"/>
              </a:lnSpc>
              <a:buFont typeface="+mj-lt"/>
              <a:buAutoNum type="arabicPeriod"/>
            </a:pPr>
            <a:r>
              <a:rPr lang="en-US" sz="4800" dirty="0"/>
              <a:t>Order in the Family</a:t>
            </a:r>
          </a:p>
          <a:p>
            <a:pPr marL="514350" indent="-514350">
              <a:lnSpc>
                <a:spcPct val="150000"/>
              </a:lnSpc>
              <a:buFont typeface="+mj-lt"/>
              <a:buAutoNum type="arabicPeriod"/>
            </a:pPr>
            <a:r>
              <a:rPr lang="en-US" sz="4800" dirty="0"/>
              <a:t>Order in the Church</a:t>
            </a:r>
          </a:p>
        </p:txBody>
      </p:sp>
    </p:spTree>
    <p:extLst>
      <p:ext uri="{BB962C8B-B14F-4D97-AF65-F5344CB8AC3E}">
        <p14:creationId xmlns:p14="http://schemas.microsoft.com/office/powerpoint/2010/main" val="650307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23E9-7075-BA76-55C3-2621059178E5}"/>
              </a:ext>
            </a:extLst>
          </p:cNvPr>
          <p:cNvSpPr>
            <a:spLocks noGrp="1"/>
          </p:cNvSpPr>
          <p:nvPr>
            <p:ph type="title"/>
          </p:nvPr>
        </p:nvSpPr>
        <p:spPr/>
        <p:txBody>
          <a:bodyPr>
            <a:normAutofit/>
          </a:bodyPr>
          <a:lstStyle/>
          <a:p>
            <a:r>
              <a:rPr lang="en-US" sz="5400" dirty="0"/>
              <a:t>Hebrews 13:17</a:t>
            </a:r>
          </a:p>
        </p:txBody>
      </p:sp>
      <p:sp>
        <p:nvSpPr>
          <p:cNvPr id="3" name="Content Placeholder 2">
            <a:extLst>
              <a:ext uri="{FF2B5EF4-FFF2-40B4-BE49-F238E27FC236}">
                <a16:creationId xmlns:a16="http://schemas.microsoft.com/office/drawing/2014/main" id="{12B61C31-886C-7D56-1444-310EDD120C8F}"/>
              </a:ext>
            </a:extLst>
          </p:cNvPr>
          <p:cNvSpPr>
            <a:spLocks noGrp="1"/>
          </p:cNvSpPr>
          <p:nvPr>
            <p:ph idx="1"/>
          </p:nvPr>
        </p:nvSpPr>
        <p:spPr/>
        <p:txBody>
          <a:bodyPr>
            <a:normAutofit/>
          </a:bodyPr>
          <a:lstStyle/>
          <a:p>
            <a:pPr marL="0" indent="0">
              <a:buNone/>
            </a:pPr>
            <a:r>
              <a:rPr lang="en-US" sz="4400" baseline="30000" dirty="0"/>
              <a:t>17 </a:t>
            </a:r>
            <a:r>
              <a:rPr lang="en-US" sz="4400" dirty="0"/>
              <a:t>Obey your leaders and submit to them, for they are keeping watch over your souls, as those who will have to give an account. Let them do this with joy and not with groaning, for that would be of no advantage to you.</a:t>
            </a:r>
          </a:p>
        </p:txBody>
      </p:sp>
    </p:spTree>
    <p:extLst>
      <p:ext uri="{BB962C8B-B14F-4D97-AF65-F5344CB8AC3E}">
        <p14:creationId xmlns:p14="http://schemas.microsoft.com/office/powerpoint/2010/main" val="2610424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8B2E5-5CD8-CCB2-DE5E-2F90FC4BBC21}"/>
              </a:ext>
            </a:extLst>
          </p:cNvPr>
          <p:cNvSpPr>
            <a:spLocks noGrp="1"/>
          </p:cNvSpPr>
          <p:nvPr>
            <p:ph type="title"/>
          </p:nvPr>
        </p:nvSpPr>
        <p:spPr/>
        <p:txBody>
          <a:bodyPr>
            <a:normAutofit/>
          </a:bodyPr>
          <a:lstStyle/>
          <a:p>
            <a:r>
              <a:rPr lang="en-US" sz="5400" dirty="0"/>
              <a:t>1 Corinthians 14:33 … 40</a:t>
            </a:r>
          </a:p>
        </p:txBody>
      </p:sp>
      <p:sp>
        <p:nvSpPr>
          <p:cNvPr id="3" name="Content Placeholder 2">
            <a:extLst>
              <a:ext uri="{FF2B5EF4-FFF2-40B4-BE49-F238E27FC236}">
                <a16:creationId xmlns:a16="http://schemas.microsoft.com/office/drawing/2014/main" id="{D17010F6-ACF5-2A54-BAB3-97C2797D0784}"/>
              </a:ext>
            </a:extLst>
          </p:cNvPr>
          <p:cNvSpPr>
            <a:spLocks noGrp="1"/>
          </p:cNvSpPr>
          <p:nvPr>
            <p:ph idx="1"/>
          </p:nvPr>
        </p:nvSpPr>
        <p:spPr/>
        <p:txBody>
          <a:bodyPr>
            <a:normAutofit/>
          </a:bodyPr>
          <a:lstStyle/>
          <a:p>
            <a:pPr marL="0" indent="0">
              <a:buNone/>
            </a:pPr>
            <a:r>
              <a:rPr lang="en-US" sz="4400" baseline="30000" dirty="0"/>
              <a:t>33 </a:t>
            </a:r>
            <a:r>
              <a:rPr lang="en-US" sz="4400" dirty="0"/>
              <a:t>For God is not a God of confusion but of peace … </a:t>
            </a:r>
            <a:r>
              <a:rPr lang="en-US" sz="4400" baseline="30000" dirty="0"/>
              <a:t>40 </a:t>
            </a:r>
            <a:r>
              <a:rPr lang="en-US" sz="4400" dirty="0"/>
              <a:t>But all things should be done decently and in order.</a:t>
            </a:r>
          </a:p>
        </p:txBody>
      </p:sp>
    </p:spTree>
    <p:extLst>
      <p:ext uri="{BB962C8B-B14F-4D97-AF65-F5344CB8AC3E}">
        <p14:creationId xmlns:p14="http://schemas.microsoft.com/office/powerpoint/2010/main" val="2090748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099BD-A005-1CFA-91C9-DAABBF88A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5AACBB-B09F-8805-C672-E3AF2C2B9E1A}"/>
              </a:ext>
            </a:extLst>
          </p:cNvPr>
          <p:cNvSpPr>
            <a:spLocks noGrp="1"/>
          </p:cNvSpPr>
          <p:nvPr>
            <p:ph type="title"/>
          </p:nvPr>
        </p:nvSpPr>
        <p:spPr>
          <a:xfrm>
            <a:off x="838200" y="365125"/>
            <a:ext cx="10515600" cy="6067759"/>
          </a:xfrm>
        </p:spPr>
        <p:txBody>
          <a:bodyPr>
            <a:normAutofit/>
          </a:bodyPr>
          <a:lstStyle/>
          <a:p>
            <a:pPr algn="ctr"/>
            <a:r>
              <a:rPr lang="en-US" sz="8800" dirty="0"/>
              <a:t>Personal God</a:t>
            </a:r>
          </a:p>
        </p:txBody>
      </p:sp>
    </p:spTree>
    <p:extLst>
      <p:ext uri="{BB962C8B-B14F-4D97-AF65-F5344CB8AC3E}">
        <p14:creationId xmlns:p14="http://schemas.microsoft.com/office/powerpoint/2010/main" val="3731124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52E82-6230-9C99-63B1-DE8CA3EA4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C2D84-31F5-38AF-518D-A357984784B5}"/>
              </a:ext>
            </a:extLst>
          </p:cNvPr>
          <p:cNvSpPr>
            <a:spLocks noGrp="1"/>
          </p:cNvSpPr>
          <p:nvPr>
            <p:ph type="title"/>
          </p:nvPr>
        </p:nvSpPr>
        <p:spPr>
          <a:xfrm>
            <a:off x="838200" y="365125"/>
            <a:ext cx="10515600" cy="6067759"/>
          </a:xfrm>
        </p:spPr>
        <p:txBody>
          <a:bodyPr>
            <a:normAutofit/>
          </a:bodyPr>
          <a:lstStyle/>
          <a:p>
            <a:pPr algn="ctr"/>
            <a:r>
              <a:rPr lang="en-US" sz="8800" dirty="0"/>
              <a:t>Is your relationship with God at peace?</a:t>
            </a:r>
          </a:p>
        </p:txBody>
      </p:sp>
    </p:spTree>
    <p:extLst>
      <p:ext uri="{BB962C8B-B14F-4D97-AF65-F5344CB8AC3E}">
        <p14:creationId xmlns:p14="http://schemas.microsoft.com/office/powerpoint/2010/main" val="1765124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1081</Words>
  <Application>Microsoft Office PowerPoint</Application>
  <PresentationFormat>Widescreen</PresentationFormat>
  <Paragraphs>57</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Times New Roman</vt:lpstr>
      <vt:lpstr>Office Theme</vt:lpstr>
      <vt:lpstr>Genesis 1:14-2:3</vt:lpstr>
      <vt:lpstr>Genesis 1:14-15</vt:lpstr>
      <vt:lpstr>Genesis 1:16-17</vt:lpstr>
      <vt:lpstr>Genesis 1:18-19</vt:lpstr>
      <vt:lpstr>Genesis 1:20</vt:lpstr>
      <vt:lpstr>Genesis 1:21</vt:lpstr>
      <vt:lpstr>Genesis 1:22-23</vt:lpstr>
      <vt:lpstr>Genesis 1:24</vt:lpstr>
      <vt:lpstr>Genesis 1:25</vt:lpstr>
      <vt:lpstr>Genesis 1:26</vt:lpstr>
      <vt:lpstr>Genesis 1:27</vt:lpstr>
      <vt:lpstr>Genesis 1:28</vt:lpstr>
      <vt:lpstr>Genesis 1:29</vt:lpstr>
      <vt:lpstr>Genesis 1:30</vt:lpstr>
      <vt:lpstr>Genesis 1:31-2:1</vt:lpstr>
      <vt:lpstr>Genesis 2:2-3</vt:lpstr>
      <vt:lpstr>God of Order</vt:lpstr>
      <vt:lpstr>“Science is the process of thinking God’s thoughts after Him”   - Johannes Kepler</vt:lpstr>
      <vt:lpstr>“The miracle of the appropriateness of the language of mathematics for the formulation of the laws of physics is a wonderful gift which we neither understand nor deserve.”   - Eugene Wigner</vt:lpstr>
      <vt:lpstr>Romans 1:18-20</vt:lpstr>
      <vt:lpstr>Romans 1:18-20</vt:lpstr>
      <vt:lpstr>Order within Creation</vt:lpstr>
      <vt:lpstr>Ephesians 5:22-25 … 6:1</vt:lpstr>
      <vt:lpstr>Ephesians 5:22-25 … 6:1</vt:lpstr>
      <vt:lpstr>Order within Creation</vt:lpstr>
      <vt:lpstr>Hebrews 13:17</vt:lpstr>
      <vt:lpstr>1 Corinthians 14:33 … 40</vt:lpstr>
      <vt:lpstr>Personal God</vt:lpstr>
      <vt:lpstr>Is your relationship with God at peace?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2</cp:revision>
  <dcterms:created xsi:type="dcterms:W3CDTF">2025-06-26T14:13:31Z</dcterms:created>
  <dcterms:modified xsi:type="dcterms:W3CDTF">2025-06-26T14:41:28Z</dcterms:modified>
</cp:coreProperties>
</file>