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94660"/>
  </p:normalViewPr>
  <p:slideViewPr>
    <p:cSldViewPr snapToGrid="0">
      <p:cViewPr varScale="1">
        <p:scale>
          <a:sx n="58" d="100"/>
          <a:sy n="58" d="100"/>
        </p:scale>
        <p:origin x="94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FFDA7-051D-A15D-3354-F0636E537A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138B61-D081-E868-40FF-E2F6D0A538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E9E99C-23AD-6152-7415-ED5CF9A1D273}"/>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5" name="Footer Placeholder 4">
            <a:extLst>
              <a:ext uri="{FF2B5EF4-FFF2-40B4-BE49-F238E27FC236}">
                <a16:creationId xmlns:a16="http://schemas.microsoft.com/office/drawing/2014/main" id="{4252775F-1058-89C5-09B8-48A996A6E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98543F-4DDA-8DA0-137A-4E35AB3FA9AB}"/>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1189670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FE3F-1A2F-AD98-47CF-1E9BD6344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C90AA7-C796-1582-62AB-511708C4EC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FCBD4C-63BB-4409-093D-19B65F882E43}"/>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5" name="Footer Placeholder 4">
            <a:extLst>
              <a:ext uri="{FF2B5EF4-FFF2-40B4-BE49-F238E27FC236}">
                <a16:creationId xmlns:a16="http://schemas.microsoft.com/office/drawing/2014/main" id="{215E7EEE-AD68-B3B9-F55D-4E128B7BF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914245-0D01-AAE6-193B-D9497BCF1C8C}"/>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317782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9D2E4-66B2-2987-AE2B-C8058C745E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8470F0-9116-F7BD-5E6A-9427852409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CEE4E0-D8C8-35A4-6392-E285701BD8F0}"/>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5" name="Footer Placeholder 4">
            <a:extLst>
              <a:ext uri="{FF2B5EF4-FFF2-40B4-BE49-F238E27FC236}">
                <a16:creationId xmlns:a16="http://schemas.microsoft.com/office/drawing/2014/main" id="{C7189FBA-4706-D60F-17A1-807E9D997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FD6FCC-1F62-F3BF-34DC-76CC576AE35F}"/>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2127002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1ED8B-4468-771B-4CFB-8236E60A93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02BD17-119B-2437-AD36-F642E71DAE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21877D-6237-C902-1478-E084862761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BCEE5D-254E-35A7-2A58-673729471FF0}"/>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6" name="Footer Placeholder 5">
            <a:extLst>
              <a:ext uri="{FF2B5EF4-FFF2-40B4-BE49-F238E27FC236}">
                <a16:creationId xmlns:a16="http://schemas.microsoft.com/office/drawing/2014/main" id="{2AB1B785-D353-7F8E-9D68-CD10A1046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8B9C-01C4-883A-1DFB-93C273123AB1}"/>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1749253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A4C1C-4F72-7B85-5ABF-F7869D24B5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F2B00B-9B12-4232-F8AC-FE43FE89DA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25886C-8672-5486-3001-E0CFA9D2B2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EF1A56-789C-DD41-51AB-4C1DEE8FE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38374A-5B65-E6A8-AD41-B1D601DC04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794D4-9078-66E6-6E41-253970D799A5}"/>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8" name="Footer Placeholder 7">
            <a:extLst>
              <a:ext uri="{FF2B5EF4-FFF2-40B4-BE49-F238E27FC236}">
                <a16:creationId xmlns:a16="http://schemas.microsoft.com/office/drawing/2014/main" id="{AC5ED9D4-7868-E33B-2292-DF9AE9CCB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B2C6C8-12C8-0734-9180-1789FAB35262}"/>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3642374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04EB6-10BD-502E-68AB-7DE4CFF942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DC9AF1-816B-66F4-C3B7-31DF88BF2AC1}"/>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4" name="Footer Placeholder 3">
            <a:extLst>
              <a:ext uri="{FF2B5EF4-FFF2-40B4-BE49-F238E27FC236}">
                <a16:creationId xmlns:a16="http://schemas.microsoft.com/office/drawing/2014/main" id="{B767360E-7141-707F-1ECC-5183E1F687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E51450-EE30-2C46-0E6D-FC4B202842FF}"/>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3259150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681A45-9608-2D55-61DF-36E88A2F9EE9}"/>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3" name="Footer Placeholder 2">
            <a:extLst>
              <a:ext uri="{FF2B5EF4-FFF2-40B4-BE49-F238E27FC236}">
                <a16:creationId xmlns:a16="http://schemas.microsoft.com/office/drawing/2014/main" id="{F2808297-D146-5273-C840-307AA64FA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AC0253-5A91-C560-1412-BEA00BD10B79}"/>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4152798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FD4DE-EE7C-D938-66DD-5BE8932B07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D6AA26-A5C1-ADB2-8DEA-39E3DE06D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3D31C2-2B6B-7A80-74D7-0B1F75BFA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C56063-1816-C23B-063E-32BF5B23BDC4}"/>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6" name="Footer Placeholder 5">
            <a:extLst>
              <a:ext uri="{FF2B5EF4-FFF2-40B4-BE49-F238E27FC236}">
                <a16:creationId xmlns:a16="http://schemas.microsoft.com/office/drawing/2014/main" id="{80622A2D-2743-27EA-E8B6-A061C4992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2AA47D-DD0C-F35E-5421-6B06AEC977FC}"/>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3346381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BF68-A995-26EF-E733-4BF6638DCD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739121-BCBF-AC22-F8DE-2482E836B9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D9CF53-DA5D-A897-3811-CF38C3D910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1FE0E0-7146-93B2-0D38-E69E1378522A}"/>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6" name="Footer Placeholder 5">
            <a:extLst>
              <a:ext uri="{FF2B5EF4-FFF2-40B4-BE49-F238E27FC236}">
                <a16:creationId xmlns:a16="http://schemas.microsoft.com/office/drawing/2014/main" id="{27247756-DEF6-22BE-A851-19119E3356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0D1949-3BDD-3FE7-58B3-F3F65B1F4CD2}"/>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2195851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4C46-4112-03ED-157B-0749F37206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5F84E5-0E77-B5D9-7254-29DFE96BDE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F8E745-4F0B-9A06-F6FC-96DB7CF6DADE}"/>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5" name="Footer Placeholder 4">
            <a:extLst>
              <a:ext uri="{FF2B5EF4-FFF2-40B4-BE49-F238E27FC236}">
                <a16:creationId xmlns:a16="http://schemas.microsoft.com/office/drawing/2014/main" id="{F639362C-2960-BA5A-7318-015A952CC9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05DA13-83D2-B96F-13AC-EBBCE1DCBB9E}"/>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1635046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5BE668-0359-AC46-3128-BB6F32B0C3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6F7445-AD5D-72E5-0833-98DD237867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C7F954-B2AF-6D40-A444-3B02830A34D5}"/>
              </a:ext>
            </a:extLst>
          </p:cNvPr>
          <p:cNvSpPr>
            <a:spLocks noGrp="1"/>
          </p:cNvSpPr>
          <p:nvPr>
            <p:ph type="dt" sz="half" idx="10"/>
          </p:nvPr>
        </p:nvSpPr>
        <p:spPr/>
        <p:txBody>
          <a:bodyPr/>
          <a:lstStyle/>
          <a:p>
            <a:fld id="{CE762011-1BC0-432B-8E8B-3FE6ED6BC354}" type="datetimeFigureOut">
              <a:rPr lang="en-US" smtClean="0"/>
              <a:t>6/21/2025</a:t>
            </a:fld>
            <a:endParaRPr lang="en-US"/>
          </a:p>
        </p:txBody>
      </p:sp>
      <p:sp>
        <p:nvSpPr>
          <p:cNvPr id="5" name="Footer Placeholder 4">
            <a:extLst>
              <a:ext uri="{FF2B5EF4-FFF2-40B4-BE49-F238E27FC236}">
                <a16:creationId xmlns:a16="http://schemas.microsoft.com/office/drawing/2014/main" id="{7F24DCE5-37CB-0C6E-4FDD-CFE500ADC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87FB64-9F69-A3A6-37E8-8DF4B29CA628}"/>
              </a:ext>
            </a:extLst>
          </p:cNvPr>
          <p:cNvSpPr>
            <a:spLocks noGrp="1"/>
          </p:cNvSpPr>
          <p:nvPr>
            <p:ph type="sldNum" sz="quarter" idx="12"/>
          </p:nvPr>
        </p:nvSpPr>
        <p:spPr/>
        <p:txBody>
          <a:bodyPr/>
          <a:lstStyle/>
          <a:p>
            <a:fld id="{A1D53838-97E5-4701-947B-C442756719F6}" type="slidenum">
              <a:rPr lang="en-US" smtClean="0"/>
              <a:t>‹#›</a:t>
            </a:fld>
            <a:endParaRPr lang="en-US"/>
          </a:p>
        </p:txBody>
      </p:sp>
    </p:spTree>
    <p:extLst>
      <p:ext uri="{BB962C8B-B14F-4D97-AF65-F5344CB8AC3E}">
        <p14:creationId xmlns:p14="http://schemas.microsoft.com/office/powerpoint/2010/main" val="1862374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1DE91A-F73C-2C78-8010-2013AF3880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6F9AD9-745A-DA6A-5CBB-E8EC1F8851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3B7791-2772-BCAC-3662-D767241677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762011-1BC0-432B-8E8B-3FE6ED6BC354}" type="datetimeFigureOut">
              <a:rPr lang="en-US" smtClean="0"/>
              <a:t>6/21/2025</a:t>
            </a:fld>
            <a:endParaRPr lang="en-US"/>
          </a:p>
        </p:txBody>
      </p:sp>
      <p:sp>
        <p:nvSpPr>
          <p:cNvPr id="5" name="Footer Placeholder 4">
            <a:extLst>
              <a:ext uri="{FF2B5EF4-FFF2-40B4-BE49-F238E27FC236}">
                <a16:creationId xmlns:a16="http://schemas.microsoft.com/office/drawing/2014/main" id="{2C3F3CEE-F03B-1284-9A1C-4C5ACF715E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9C410B-9DD1-2A92-EBF3-BE9F94038B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53838-97E5-4701-947B-C442756719F6}" type="slidenum">
              <a:rPr lang="en-US" smtClean="0"/>
              <a:t>‹#›</a:t>
            </a:fld>
            <a:endParaRPr lang="en-US"/>
          </a:p>
        </p:txBody>
      </p:sp>
    </p:spTree>
    <p:extLst>
      <p:ext uri="{BB962C8B-B14F-4D97-AF65-F5344CB8AC3E}">
        <p14:creationId xmlns:p14="http://schemas.microsoft.com/office/powerpoint/2010/main" val="2640040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FEB5C-BE85-A61F-0246-3417BE67929A}"/>
              </a:ext>
            </a:extLst>
          </p:cNvPr>
          <p:cNvSpPr>
            <a:spLocks noGrp="1"/>
          </p:cNvSpPr>
          <p:nvPr>
            <p:ph type="ctrTitle"/>
          </p:nvPr>
        </p:nvSpPr>
        <p:spPr/>
        <p:txBody>
          <a:bodyPr>
            <a:normAutofit/>
          </a:bodyPr>
          <a:lstStyle/>
          <a:p>
            <a:r>
              <a:rPr lang="en-US" sz="8800" dirty="0"/>
              <a:t>Genesis 1:1-13</a:t>
            </a:r>
          </a:p>
        </p:txBody>
      </p:sp>
      <p:sp>
        <p:nvSpPr>
          <p:cNvPr id="3" name="Subtitle 2">
            <a:extLst>
              <a:ext uri="{FF2B5EF4-FFF2-40B4-BE49-F238E27FC236}">
                <a16:creationId xmlns:a16="http://schemas.microsoft.com/office/drawing/2014/main" id="{C17DDF80-F813-2034-A9FF-C317BD7E8907}"/>
              </a:ext>
            </a:extLst>
          </p:cNvPr>
          <p:cNvSpPr>
            <a:spLocks noGrp="1"/>
          </p:cNvSpPr>
          <p:nvPr>
            <p:ph type="subTitle" idx="1"/>
          </p:nvPr>
        </p:nvSpPr>
        <p:spPr>
          <a:xfrm>
            <a:off x="1524000" y="3602037"/>
            <a:ext cx="9144000" cy="2133599"/>
          </a:xfrm>
        </p:spPr>
        <p:txBody>
          <a:bodyPr>
            <a:normAutofit/>
          </a:bodyPr>
          <a:lstStyle/>
          <a:p>
            <a:r>
              <a:rPr lang="en-US" sz="6600" u="sng" dirty="0"/>
              <a:t>The Story of Salvation #1</a:t>
            </a:r>
          </a:p>
          <a:p>
            <a:r>
              <a:rPr lang="en-US" sz="6600" dirty="0"/>
              <a:t>Creation, Part 1</a:t>
            </a:r>
          </a:p>
        </p:txBody>
      </p:sp>
    </p:spTree>
    <p:extLst>
      <p:ext uri="{BB962C8B-B14F-4D97-AF65-F5344CB8AC3E}">
        <p14:creationId xmlns:p14="http://schemas.microsoft.com/office/powerpoint/2010/main" val="2429232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0A7EA-29C5-507C-B95F-62A762070509}"/>
              </a:ext>
            </a:extLst>
          </p:cNvPr>
          <p:cNvSpPr>
            <a:spLocks noGrp="1"/>
          </p:cNvSpPr>
          <p:nvPr>
            <p:ph type="title"/>
          </p:nvPr>
        </p:nvSpPr>
        <p:spPr/>
        <p:txBody>
          <a:bodyPr>
            <a:normAutofit/>
          </a:bodyPr>
          <a:lstStyle/>
          <a:p>
            <a:r>
              <a:rPr lang="en-US" sz="5400" dirty="0"/>
              <a:t>Genesis 1:1-2</a:t>
            </a:r>
          </a:p>
        </p:txBody>
      </p:sp>
      <p:sp>
        <p:nvSpPr>
          <p:cNvPr id="3" name="Content Placeholder 2">
            <a:extLst>
              <a:ext uri="{FF2B5EF4-FFF2-40B4-BE49-F238E27FC236}">
                <a16:creationId xmlns:a16="http://schemas.microsoft.com/office/drawing/2014/main" id="{3F797C24-0FA0-F2B6-42B4-9F015BB8404D}"/>
              </a:ext>
            </a:extLst>
          </p:cNvPr>
          <p:cNvSpPr>
            <a:spLocks noGrp="1"/>
          </p:cNvSpPr>
          <p:nvPr>
            <p:ph idx="1"/>
          </p:nvPr>
        </p:nvSpPr>
        <p:spPr/>
        <p:txBody>
          <a:bodyPr>
            <a:normAutofit/>
          </a:bodyPr>
          <a:lstStyle/>
          <a:p>
            <a:pPr marL="0" indent="0">
              <a:buNone/>
            </a:pPr>
            <a:r>
              <a:rPr lang="en-US" sz="4400" dirty="0"/>
              <a:t>In the beginning, God created the heavens and the earth. The earth was without form and void, and darkness was over the face of the deep. And the Spirit of God was hovering over the face of the waters.</a:t>
            </a:r>
          </a:p>
        </p:txBody>
      </p:sp>
    </p:spTree>
    <p:extLst>
      <p:ext uri="{BB962C8B-B14F-4D97-AF65-F5344CB8AC3E}">
        <p14:creationId xmlns:p14="http://schemas.microsoft.com/office/powerpoint/2010/main" val="3188488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FAABD-366C-265A-024F-2555D5600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CA6FC-0DF0-0787-E570-F6FB9BEA7B93}"/>
              </a:ext>
            </a:extLst>
          </p:cNvPr>
          <p:cNvSpPr>
            <a:spLocks noGrp="1"/>
          </p:cNvSpPr>
          <p:nvPr>
            <p:ph type="title"/>
          </p:nvPr>
        </p:nvSpPr>
        <p:spPr/>
        <p:txBody>
          <a:bodyPr>
            <a:normAutofit/>
          </a:bodyPr>
          <a:lstStyle/>
          <a:p>
            <a:r>
              <a:rPr lang="en-US" sz="5400" dirty="0"/>
              <a:t>Genesis 1:3-4 </a:t>
            </a:r>
          </a:p>
        </p:txBody>
      </p:sp>
      <p:sp>
        <p:nvSpPr>
          <p:cNvPr id="3" name="Content Placeholder 2">
            <a:extLst>
              <a:ext uri="{FF2B5EF4-FFF2-40B4-BE49-F238E27FC236}">
                <a16:creationId xmlns:a16="http://schemas.microsoft.com/office/drawing/2014/main" id="{8C345E65-D060-A98D-70CA-DA8B13311CE6}"/>
              </a:ext>
            </a:extLst>
          </p:cNvPr>
          <p:cNvSpPr>
            <a:spLocks noGrp="1"/>
          </p:cNvSpPr>
          <p:nvPr>
            <p:ph idx="1"/>
          </p:nvPr>
        </p:nvSpPr>
        <p:spPr/>
        <p:txBody>
          <a:bodyPr>
            <a:normAutofit/>
          </a:bodyPr>
          <a:lstStyle/>
          <a:p>
            <a:pPr marL="0" indent="0">
              <a:buNone/>
            </a:pPr>
            <a:r>
              <a:rPr lang="en-US" sz="4400" dirty="0"/>
              <a:t>And God said, “Let there be light,” and there was light. And God saw that the light was good. And God separated the light from the darkness. </a:t>
            </a:r>
          </a:p>
        </p:txBody>
      </p:sp>
    </p:spTree>
    <p:extLst>
      <p:ext uri="{BB962C8B-B14F-4D97-AF65-F5344CB8AC3E}">
        <p14:creationId xmlns:p14="http://schemas.microsoft.com/office/powerpoint/2010/main" val="3878858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CC3A6-FD74-16C1-FAAF-CDD2A53D4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347E28-7E76-2F47-A6BA-3449E8DF9110}"/>
              </a:ext>
            </a:extLst>
          </p:cNvPr>
          <p:cNvSpPr>
            <a:spLocks noGrp="1"/>
          </p:cNvSpPr>
          <p:nvPr>
            <p:ph type="title"/>
          </p:nvPr>
        </p:nvSpPr>
        <p:spPr/>
        <p:txBody>
          <a:bodyPr>
            <a:normAutofit/>
          </a:bodyPr>
          <a:lstStyle/>
          <a:p>
            <a:r>
              <a:rPr lang="en-US" sz="5400" dirty="0"/>
              <a:t>Genesis 1:5-6 </a:t>
            </a:r>
          </a:p>
        </p:txBody>
      </p:sp>
      <p:sp>
        <p:nvSpPr>
          <p:cNvPr id="3" name="Content Placeholder 2">
            <a:extLst>
              <a:ext uri="{FF2B5EF4-FFF2-40B4-BE49-F238E27FC236}">
                <a16:creationId xmlns:a16="http://schemas.microsoft.com/office/drawing/2014/main" id="{2B980EF5-0E28-1263-1309-99586460141F}"/>
              </a:ext>
            </a:extLst>
          </p:cNvPr>
          <p:cNvSpPr>
            <a:spLocks noGrp="1"/>
          </p:cNvSpPr>
          <p:nvPr>
            <p:ph idx="1"/>
          </p:nvPr>
        </p:nvSpPr>
        <p:spPr/>
        <p:txBody>
          <a:bodyPr>
            <a:normAutofit/>
          </a:bodyPr>
          <a:lstStyle/>
          <a:p>
            <a:pPr marL="0" indent="0">
              <a:buNone/>
            </a:pPr>
            <a:r>
              <a:rPr lang="en-US" sz="4400" dirty="0"/>
              <a:t>God called the light Day, and the darkness he called Night. And there was evening and there was morning, the first day.</a:t>
            </a:r>
            <a:r>
              <a:rPr lang="en-US" sz="4400" baseline="30000" dirty="0"/>
              <a:t> </a:t>
            </a:r>
            <a:r>
              <a:rPr lang="en-US" sz="4400" dirty="0"/>
              <a:t>And God said, “Let there be an expanse in the midst of the waters, and let it separate the waters from the waters.”</a:t>
            </a:r>
          </a:p>
        </p:txBody>
      </p:sp>
    </p:spTree>
    <p:extLst>
      <p:ext uri="{BB962C8B-B14F-4D97-AF65-F5344CB8AC3E}">
        <p14:creationId xmlns:p14="http://schemas.microsoft.com/office/powerpoint/2010/main" val="1172163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66507-99EA-29DA-F6FD-91C07FC32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43C61-C172-2A2B-DB1A-9C63B71397AD}"/>
              </a:ext>
            </a:extLst>
          </p:cNvPr>
          <p:cNvSpPr>
            <a:spLocks noGrp="1"/>
          </p:cNvSpPr>
          <p:nvPr>
            <p:ph type="title"/>
          </p:nvPr>
        </p:nvSpPr>
        <p:spPr/>
        <p:txBody>
          <a:bodyPr>
            <a:normAutofit/>
          </a:bodyPr>
          <a:lstStyle/>
          <a:p>
            <a:r>
              <a:rPr lang="en-US" sz="5400" dirty="0"/>
              <a:t>Genesis 1:7-8 </a:t>
            </a:r>
          </a:p>
        </p:txBody>
      </p:sp>
      <p:sp>
        <p:nvSpPr>
          <p:cNvPr id="3" name="Content Placeholder 2">
            <a:extLst>
              <a:ext uri="{FF2B5EF4-FFF2-40B4-BE49-F238E27FC236}">
                <a16:creationId xmlns:a16="http://schemas.microsoft.com/office/drawing/2014/main" id="{3918F245-2E32-15D1-6381-5248F14A146C}"/>
              </a:ext>
            </a:extLst>
          </p:cNvPr>
          <p:cNvSpPr>
            <a:spLocks noGrp="1"/>
          </p:cNvSpPr>
          <p:nvPr>
            <p:ph idx="1"/>
          </p:nvPr>
        </p:nvSpPr>
        <p:spPr/>
        <p:txBody>
          <a:bodyPr>
            <a:normAutofit/>
          </a:bodyPr>
          <a:lstStyle/>
          <a:p>
            <a:pPr marL="0" indent="0">
              <a:buNone/>
            </a:pPr>
            <a:r>
              <a:rPr lang="en-US" sz="4400" dirty="0"/>
              <a:t>And God made the expanse and separated the waters that were under the expanse from the waters that were above the expanse. And it was so.</a:t>
            </a:r>
            <a:r>
              <a:rPr lang="en-US" sz="4400" baseline="30000" dirty="0"/>
              <a:t> </a:t>
            </a:r>
            <a:r>
              <a:rPr lang="en-US" sz="4400" dirty="0"/>
              <a:t>And God called the expanse Heaven. And there was evening and there was morning, the second day.</a:t>
            </a:r>
          </a:p>
        </p:txBody>
      </p:sp>
    </p:spTree>
    <p:extLst>
      <p:ext uri="{BB962C8B-B14F-4D97-AF65-F5344CB8AC3E}">
        <p14:creationId xmlns:p14="http://schemas.microsoft.com/office/powerpoint/2010/main" val="1880531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059A1-7CB8-EFF8-620A-099FE8FBE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790E4-2B54-7503-4945-FD4A7BFB6F3F}"/>
              </a:ext>
            </a:extLst>
          </p:cNvPr>
          <p:cNvSpPr>
            <a:spLocks noGrp="1"/>
          </p:cNvSpPr>
          <p:nvPr>
            <p:ph type="title"/>
          </p:nvPr>
        </p:nvSpPr>
        <p:spPr/>
        <p:txBody>
          <a:bodyPr>
            <a:normAutofit/>
          </a:bodyPr>
          <a:lstStyle/>
          <a:p>
            <a:r>
              <a:rPr lang="en-US" sz="5400" dirty="0"/>
              <a:t>Genesis 1:9-10 </a:t>
            </a:r>
          </a:p>
        </p:txBody>
      </p:sp>
      <p:sp>
        <p:nvSpPr>
          <p:cNvPr id="3" name="Content Placeholder 2">
            <a:extLst>
              <a:ext uri="{FF2B5EF4-FFF2-40B4-BE49-F238E27FC236}">
                <a16:creationId xmlns:a16="http://schemas.microsoft.com/office/drawing/2014/main" id="{86E822C6-4C09-9937-9609-C59FE20A5B73}"/>
              </a:ext>
            </a:extLst>
          </p:cNvPr>
          <p:cNvSpPr>
            <a:spLocks noGrp="1"/>
          </p:cNvSpPr>
          <p:nvPr>
            <p:ph idx="1"/>
          </p:nvPr>
        </p:nvSpPr>
        <p:spPr/>
        <p:txBody>
          <a:bodyPr>
            <a:normAutofit/>
          </a:bodyPr>
          <a:lstStyle/>
          <a:p>
            <a:pPr marL="0" indent="0">
              <a:buNone/>
            </a:pPr>
            <a:r>
              <a:rPr lang="en-US" sz="4400" dirty="0"/>
              <a:t>And God said, “Let the waters under the heavens be gathered together into one place, and let the dry land appear.” And it was so. God called the dry land Earth, and the waters that were gathered together he called Seas. And God saw that it was good.</a:t>
            </a:r>
          </a:p>
        </p:txBody>
      </p:sp>
    </p:spTree>
    <p:extLst>
      <p:ext uri="{BB962C8B-B14F-4D97-AF65-F5344CB8AC3E}">
        <p14:creationId xmlns:p14="http://schemas.microsoft.com/office/powerpoint/2010/main" val="3963645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5F1EB-34DD-ADE1-32CE-7479B96159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46B99C-1723-9CBC-C1F2-0C13F6036BC0}"/>
              </a:ext>
            </a:extLst>
          </p:cNvPr>
          <p:cNvSpPr>
            <a:spLocks noGrp="1"/>
          </p:cNvSpPr>
          <p:nvPr>
            <p:ph type="title"/>
          </p:nvPr>
        </p:nvSpPr>
        <p:spPr/>
        <p:txBody>
          <a:bodyPr>
            <a:normAutofit/>
          </a:bodyPr>
          <a:lstStyle/>
          <a:p>
            <a:r>
              <a:rPr lang="en-US" sz="5400" dirty="0"/>
              <a:t>Genesis 1:11</a:t>
            </a:r>
          </a:p>
        </p:txBody>
      </p:sp>
      <p:sp>
        <p:nvSpPr>
          <p:cNvPr id="3" name="Content Placeholder 2">
            <a:extLst>
              <a:ext uri="{FF2B5EF4-FFF2-40B4-BE49-F238E27FC236}">
                <a16:creationId xmlns:a16="http://schemas.microsoft.com/office/drawing/2014/main" id="{3EC77272-C739-C9C6-3156-74F404C6C758}"/>
              </a:ext>
            </a:extLst>
          </p:cNvPr>
          <p:cNvSpPr>
            <a:spLocks noGrp="1"/>
          </p:cNvSpPr>
          <p:nvPr>
            <p:ph idx="1"/>
          </p:nvPr>
        </p:nvSpPr>
        <p:spPr/>
        <p:txBody>
          <a:bodyPr>
            <a:normAutofit/>
          </a:bodyPr>
          <a:lstStyle/>
          <a:p>
            <a:pPr marL="0" indent="0">
              <a:buNone/>
            </a:pPr>
            <a:r>
              <a:rPr lang="en-US" sz="4400" dirty="0"/>
              <a:t>And God said, “Let the earth sprout vegetation, plants yielding seed, and fruit trees bearing fruit in which is their seed, each according to its kind, on the earth.” And it was so. </a:t>
            </a:r>
          </a:p>
        </p:txBody>
      </p:sp>
    </p:spTree>
    <p:extLst>
      <p:ext uri="{BB962C8B-B14F-4D97-AF65-F5344CB8AC3E}">
        <p14:creationId xmlns:p14="http://schemas.microsoft.com/office/powerpoint/2010/main" val="3173535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E687E-49CE-A9DC-2217-A2EBC76B1F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160F4-6228-5B33-FC17-34452888DC7A}"/>
              </a:ext>
            </a:extLst>
          </p:cNvPr>
          <p:cNvSpPr>
            <a:spLocks noGrp="1"/>
          </p:cNvSpPr>
          <p:nvPr>
            <p:ph type="title"/>
          </p:nvPr>
        </p:nvSpPr>
        <p:spPr/>
        <p:txBody>
          <a:bodyPr>
            <a:normAutofit/>
          </a:bodyPr>
          <a:lstStyle/>
          <a:p>
            <a:r>
              <a:rPr lang="en-US" sz="5400" dirty="0"/>
              <a:t>Genesis 1:12-13 </a:t>
            </a:r>
          </a:p>
        </p:txBody>
      </p:sp>
      <p:sp>
        <p:nvSpPr>
          <p:cNvPr id="3" name="Content Placeholder 2">
            <a:extLst>
              <a:ext uri="{FF2B5EF4-FFF2-40B4-BE49-F238E27FC236}">
                <a16:creationId xmlns:a16="http://schemas.microsoft.com/office/drawing/2014/main" id="{AC26B7CB-31D8-2E97-6A13-72CC76C62688}"/>
              </a:ext>
            </a:extLst>
          </p:cNvPr>
          <p:cNvSpPr>
            <a:spLocks noGrp="1"/>
          </p:cNvSpPr>
          <p:nvPr>
            <p:ph idx="1"/>
          </p:nvPr>
        </p:nvSpPr>
        <p:spPr/>
        <p:txBody>
          <a:bodyPr>
            <a:normAutofit/>
          </a:bodyPr>
          <a:lstStyle/>
          <a:p>
            <a:pPr marL="0" indent="0">
              <a:buNone/>
            </a:pPr>
            <a:r>
              <a:rPr lang="en-US" sz="4400" dirty="0"/>
              <a:t>The earth brought forth vegetation, plants yielding seed according to their own kinds, and trees bearing fruit in which is their seed, each according to its kind. And God saw that it was good. And there was evening and there was morning, the third day.</a:t>
            </a:r>
          </a:p>
        </p:txBody>
      </p:sp>
    </p:spTree>
    <p:extLst>
      <p:ext uri="{BB962C8B-B14F-4D97-AF65-F5344CB8AC3E}">
        <p14:creationId xmlns:p14="http://schemas.microsoft.com/office/powerpoint/2010/main" val="288744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5DE69-F611-DAA9-9221-5BD3FA0EA4EA}"/>
              </a:ext>
            </a:extLst>
          </p:cNvPr>
          <p:cNvSpPr>
            <a:spLocks noGrp="1"/>
          </p:cNvSpPr>
          <p:nvPr>
            <p:ph type="title"/>
          </p:nvPr>
        </p:nvSpPr>
        <p:spPr>
          <a:xfrm>
            <a:off x="838200" y="365125"/>
            <a:ext cx="10515600" cy="6051717"/>
          </a:xfrm>
        </p:spPr>
        <p:txBody>
          <a:bodyPr>
            <a:normAutofit/>
          </a:bodyPr>
          <a:lstStyle/>
          <a:p>
            <a:pPr algn="ctr"/>
            <a:r>
              <a:rPr lang="en-US" sz="8800" dirty="0"/>
              <a:t>God is over Creation</a:t>
            </a:r>
          </a:p>
        </p:txBody>
      </p:sp>
    </p:spTree>
    <p:extLst>
      <p:ext uri="{BB962C8B-B14F-4D97-AF65-F5344CB8AC3E}">
        <p14:creationId xmlns:p14="http://schemas.microsoft.com/office/powerpoint/2010/main" val="2158948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7B0EA-9C39-6FF8-B59D-C431A00C33C3}"/>
              </a:ext>
            </a:extLst>
          </p:cNvPr>
          <p:cNvSpPr>
            <a:spLocks noGrp="1"/>
          </p:cNvSpPr>
          <p:nvPr>
            <p:ph type="title"/>
          </p:nvPr>
        </p:nvSpPr>
        <p:spPr/>
        <p:txBody>
          <a:bodyPr>
            <a:normAutofit/>
          </a:bodyPr>
          <a:lstStyle/>
          <a:p>
            <a:r>
              <a:rPr lang="en-US" sz="6000" dirty="0"/>
              <a:t>God is over Creation</a:t>
            </a:r>
          </a:p>
        </p:txBody>
      </p:sp>
      <p:sp>
        <p:nvSpPr>
          <p:cNvPr id="3" name="Content Placeholder 2">
            <a:extLst>
              <a:ext uri="{FF2B5EF4-FFF2-40B4-BE49-F238E27FC236}">
                <a16:creationId xmlns:a16="http://schemas.microsoft.com/office/drawing/2014/main" id="{EBBA1BE1-3E2B-678C-D955-3A957DEE0005}"/>
              </a:ext>
            </a:extLst>
          </p:cNvPr>
          <p:cNvSpPr>
            <a:spLocks noGrp="1"/>
          </p:cNvSpPr>
          <p:nvPr>
            <p:ph idx="1"/>
          </p:nvPr>
        </p:nvSpPr>
        <p:spPr/>
        <p:txBody>
          <a:bodyPr>
            <a:normAutofit/>
          </a:bodyPr>
          <a:lstStyle/>
          <a:p>
            <a:pPr>
              <a:lnSpc>
                <a:spcPct val="150000"/>
              </a:lnSpc>
            </a:pPr>
            <a:r>
              <a:rPr lang="en-US" sz="5400" dirty="0"/>
              <a:t>NOT a spontaneous “big bang”</a:t>
            </a:r>
          </a:p>
          <a:p>
            <a:pPr>
              <a:lnSpc>
                <a:spcPct val="150000"/>
              </a:lnSpc>
            </a:pPr>
            <a:r>
              <a:rPr lang="en-US" sz="5400" dirty="0"/>
              <a:t>NOT Darwinian evolution</a:t>
            </a:r>
          </a:p>
        </p:txBody>
      </p:sp>
    </p:spTree>
    <p:extLst>
      <p:ext uri="{BB962C8B-B14F-4D97-AF65-F5344CB8AC3E}">
        <p14:creationId xmlns:p14="http://schemas.microsoft.com/office/powerpoint/2010/main" val="155599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FBBD0-8E54-F8D8-FAEA-8DFC02980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B9FFD5-A918-4B96-22EF-18100701BD1F}"/>
              </a:ext>
            </a:extLst>
          </p:cNvPr>
          <p:cNvSpPr>
            <a:spLocks noGrp="1"/>
          </p:cNvSpPr>
          <p:nvPr>
            <p:ph type="title"/>
          </p:nvPr>
        </p:nvSpPr>
        <p:spPr>
          <a:xfrm>
            <a:off x="838200" y="365125"/>
            <a:ext cx="10515600" cy="6051717"/>
          </a:xfrm>
        </p:spPr>
        <p:txBody>
          <a:bodyPr>
            <a:normAutofit/>
          </a:bodyPr>
          <a:lstStyle/>
          <a:p>
            <a:pPr algn="ctr"/>
            <a:r>
              <a:rPr lang="en-US" sz="8800" dirty="0"/>
              <a:t>God’s Creation, God’s Story</a:t>
            </a:r>
          </a:p>
        </p:txBody>
      </p:sp>
    </p:spTree>
    <p:extLst>
      <p:ext uri="{BB962C8B-B14F-4D97-AF65-F5344CB8AC3E}">
        <p14:creationId xmlns:p14="http://schemas.microsoft.com/office/powerpoint/2010/main" val="2645457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B2AB4-0EE2-3058-FF34-32183EFE5F9A}"/>
              </a:ext>
            </a:extLst>
          </p:cNvPr>
          <p:cNvSpPr>
            <a:spLocks noGrp="1"/>
          </p:cNvSpPr>
          <p:nvPr>
            <p:ph type="title"/>
          </p:nvPr>
        </p:nvSpPr>
        <p:spPr/>
        <p:txBody>
          <a:bodyPr>
            <a:normAutofit/>
          </a:bodyPr>
          <a:lstStyle/>
          <a:p>
            <a:r>
              <a:rPr lang="en-US" sz="5400" dirty="0"/>
              <a:t>2 Peter 3:5-7</a:t>
            </a:r>
          </a:p>
        </p:txBody>
      </p:sp>
      <p:sp>
        <p:nvSpPr>
          <p:cNvPr id="3" name="Content Placeholder 2">
            <a:extLst>
              <a:ext uri="{FF2B5EF4-FFF2-40B4-BE49-F238E27FC236}">
                <a16:creationId xmlns:a16="http://schemas.microsoft.com/office/drawing/2014/main" id="{E32EA9D3-2A47-CA97-D36A-C2930CF431E2}"/>
              </a:ext>
            </a:extLst>
          </p:cNvPr>
          <p:cNvSpPr>
            <a:spLocks noGrp="1"/>
          </p:cNvSpPr>
          <p:nvPr>
            <p:ph idx="1"/>
          </p:nvPr>
        </p:nvSpPr>
        <p:spPr>
          <a:xfrm>
            <a:off x="838200" y="1690687"/>
            <a:ext cx="10515600" cy="4581776"/>
          </a:xfrm>
        </p:spPr>
        <p:txBody>
          <a:bodyPr>
            <a:normAutofit lnSpcReduction="10000"/>
          </a:bodyPr>
          <a:lstStyle/>
          <a:p>
            <a:pPr marL="0" indent="0">
              <a:buNone/>
            </a:pPr>
            <a:r>
              <a:rPr lang="en-US" sz="4000" dirty="0"/>
              <a:t>For they deliberately overlook this fact, that the heavens existed long ago, and the earth was formed out of water and through water by the word of God, and that by means of these the world that then existed was deluged with water and perished. But by the same word the heavens and earth that now exist are stored up for fire, being kept until the day of judgment and destruction of the ungodly.</a:t>
            </a:r>
          </a:p>
        </p:txBody>
      </p:sp>
    </p:spTree>
    <p:extLst>
      <p:ext uri="{BB962C8B-B14F-4D97-AF65-F5344CB8AC3E}">
        <p14:creationId xmlns:p14="http://schemas.microsoft.com/office/powerpoint/2010/main" val="3649338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E81F1-AE51-3267-43CE-9F420BE0F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A95E78-85C7-906B-2329-8D8CB4A0AAE0}"/>
              </a:ext>
            </a:extLst>
          </p:cNvPr>
          <p:cNvSpPr>
            <a:spLocks noGrp="1"/>
          </p:cNvSpPr>
          <p:nvPr>
            <p:ph type="title"/>
          </p:nvPr>
        </p:nvSpPr>
        <p:spPr>
          <a:xfrm>
            <a:off x="838200" y="365125"/>
            <a:ext cx="10515600" cy="6051717"/>
          </a:xfrm>
        </p:spPr>
        <p:txBody>
          <a:bodyPr>
            <a:normAutofit/>
          </a:bodyPr>
          <a:lstStyle/>
          <a:p>
            <a:pPr algn="ctr"/>
            <a:r>
              <a:rPr lang="en-US" sz="8800" dirty="0"/>
              <a:t>God is a Creative God</a:t>
            </a:r>
          </a:p>
        </p:txBody>
      </p:sp>
    </p:spTree>
    <p:extLst>
      <p:ext uri="{BB962C8B-B14F-4D97-AF65-F5344CB8AC3E}">
        <p14:creationId xmlns:p14="http://schemas.microsoft.com/office/powerpoint/2010/main" val="1298921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1AF63-366B-C928-4BBF-6B5EAE582C97}"/>
              </a:ext>
            </a:extLst>
          </p:cNvPr>
          <p:cNvSpPr>
            <a:spLocks noGrp="1"/>
          </p:cNvSpPr>
          <p:nvPr>
            <p:ph type="title"/>
          </p:nvPr>
        </p:nvSpPr>
        <p:spPr/>
        <p:txBody>
          <a:bodyPr>
            <a:normAutofit/>
          </a:bodyPr>
          <a:lstStyle/>
          <a:p>
            <a:r>
              <a:rPr lang="en-US" sz="5400" dirty="0"/>
              <a:t>Genesis 2:8-9</a:t>
            </a:r>
          </a:p>
        </p:txBody>
      </p:sp>
      <p:sp>
        <p:nvSpPr>
          <p:cNvPr id="3" name="Content Placeholder 2">
            <a:extLst>
              <a:ext uri="{FF2B5EF4-FFF2-40B4-BE49-F238E27FC236}">
                <a16:creationId xmlns:a16="http://schemas.microsoft.com/office/drawing/2014/main" id="{36F5A60E-729B-6AA0-509D-9619A812D9BA}"/>
              </a:ext>
            </a:extLst>
          </p:cNvPr>
          <p:cNvSpPr>
            <a:spLocks noGrp="1"/>
          </p:cNvSpPr>
          <p:nvPr>
            <p:ph idx="1"/>
          </p:nvPr>
        </p:nvSpPr>
        <p:spPr/>
        <p:txBody>
          <a:bodyPr>
            <a:normAutofit/>
          </a:bodyPr>
          <a:lstStyle/>
          <a:p>
            <a:pPr marL="0" indent="0">
              <a:buNone/>
            </a:pPr>
            <a:r>
              <a:rPr lang="en-US" sz="4400" dirty="0"/>
              <a:t>And the Lord God planted a garden in Eden, in the east, and there he put the man whom he had formed. And out of the ground the Lord God made to spring up every tree that is </a:t>
            </a:r>
            <a:r>
              <a:rPr lang="en-US" sz="4400" b="1" dirty="0"/>
              <a:t>pleasant to the sight</a:t>
            </a:r>
            <a:r>
              <a:rPr lang="en-US" sz="4400" dirty="0"/>
              <a:t> and good for food.</a:t>
            </a:r>
          </a:p>
        </p:txBody>
      </p:sp>
    </p:spTree>
    <p:extLst>
      <p:ext uri="{BB962C8B-B14F-4D97-AF65-F5344CB8AC3E}">
        <p14:creationId xmlns:p14="http://schemas.microsoft.com/office/powerpoint/2010/main" val="3654539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64A1B-E213-AD03-8564-B3B42D1DC22A}"/>
              </a:ext>
            </a:extLst>
          </p:cNvPr>
          <p:cNvSpPr>
            <a:spLocks noGrp="1"/>
          </p:cNvSpPr>
          <p:nvPr>
            <p:ph type="title"/>
          </p:nvPr>
        </p:nvSpPr>
        <p:spPr/>
        <p:txBody>
          <a:bodyPr>
            <a:normAutofit/>
          </a:bodyPr>
          <a:lstStyle/>
          <a:p>
            <a:r>
              <a:rPr lang="en-US" sz="5400" dirty="0"/>
              <a:t>Matthew 6:28-29</a:t>
            </a:r>
          </a:p>
        </p:txBody>
      </p:sp>
      <p:sp>
        <p:nvSpPr>
          <p:cNvPr id="3" name="Content Placeholder 2">
            <a:extLst>
              <a:ext uri="{FF2B5EF4-FFF2-40B4-BE49-F238E27FC236}">
                <a16:creationId xmlns:a16="http://schemas.microsoft.com/office/drawing/2014/main" id="{91A23DDE-946D-4DBE-0E2A-09C3306BED16}"/>
              </a:ext>
            </a:extLst>
          </p:cNvPr>
          <p:cNvSpPr>
            <a:spLocks noGrp="1"/>
          </p:cNvSpPr>
          <p:nvPr>
            <p:ph idx="1"/>
          </p:nvPr>
        </p:nvSpPr>
        <p:spPr/>
        <p:txBody>
          <a:bodyPr>
            <a:normAutofit/>
          </a:bodyPr>
          <a:lstStyle/>
          <a:p>
            <a:pPr marL="0" indent="0">
              <a:buNone/>
            </a:pPr>
            <a:r>
              <a:rPr lang="en-US" sz="4400" dirty="0"/>
              <a:t>And why are you anxious about clothing? Consider the lilies of the field, how they grow: they neither toil nor spin, yet I tell you, even Solomon in all his glory was not arrayed like one of these.</a:t>
            </a:r>
          </a:p>
        </p:txBody>
      </p:sp>
    </p:spTree>
    <p:extLst>
      <p:ext uri="{BB962C8B-B14F-4D97-AF65-F5344CB8AC3E}">
        <p14:creationId xmlns:p14="http://schemas.microsoft.com/office/powerpoint/2010/main" val="509494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10BB-AAA5-DACD-EB4B-41F64F750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650E59-C1AD-8739-8533-7BFFA31F87E4}"/>
              </a:ext>
            </a:extLst>
          </p:cNvPr>
          <p:cNvSpPr>
            <a:spLocks noGrp="1"/>
          </p:cNvSpPr>
          <p:nvPr>
            <p:ph type="title"/>
          </p:nvPr>
        </p:nvSpPr>
        <p:spPr>
          <a:xfrm>
            <a:off x="838200" y="365125"/>
            <a:ext cx="10515600" cy="6051717"/>
          </a:xfrm>
        </p:spPr>
        <p:txBody>
          <a:bodyPr>
            <a:normAutofit/>
          </a:bodyPr>
          <a:lstStyle/>
          <a:p>
            <a:pPr algn="ctr"/>
            <a:r>
              <a:rPr lang="en-US" sz="8800" dirty="0"/>
              <a:t>The Perception of Beauty</a:t>
            </a:r>
          </a:p>
        </p:txBody>
      </p:sp>
    </p:spTree>
    <p:extLst>
      <p:ext uri="{BB962C8B-B14F-4D97-AF65-F5344CB8AC3E}">
        <p14:creationId xmlns:p14="http://schemas.microsoft.com/office/powerpoint/2010/main" val="1589911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D8E18-4CE9-5C9A-2B91-A722FF1E5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4ACF5-3125-D3DE-0E33-0C0A593E1B0B}"/>
              </a:ext>
            </a:extLst>
          </p:cNvPr>
          <p:cNvSpPr>
            <a:spLocks noGrp="1"/>
          </p:cNvSpPr>
          <p:nvPr>
            <p:ph type="title"/>
          </p:nvPr>
        </p:nvSpPr>
        <p:spPr>
          <a:xfrm>
            <a:off x="838200" y="365125"/>
            <a:ext cx="10515600" cy="6051717"/>
          </a:xfrm>
        </p:spPr>
        <p:txBody>
          <a:bodyPr>
            <a:normAutofit/>
          </a:bodyPr>
          <a:lstStyle/>
          <a:p>
            <a:pPr algn="ctr"/>
            <a:r>
              <a:rPr lang="en-US" sz="8800" dirty="0"/>
              <a:t>God is a Literary Artist</a:t>
            </a:r>
          </a:p>
        </p:txBody>
      </p:sp>
    </p:spTree>
    <p:extLst>
      <p:ext uri="{BB962C8B-B14F-4D97-AF65-F5344CB8AC3E}">
        <p14:creationId xmlns:p14="http://schemas.microsoft.com/office/powerpoint/2010/main" val="273156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841B6-F682-9A80-60A6-7646A19EF181}"/>
              </a:ext>
            </a:extLst>
          </p:cNvPr>
          <p:cNvSpPr>
            <a:spLocks noGrp="1"/>
          </p:cNvSpPr>
          <p:nvPr>
            <p:ph type="title"/>
          </p:nvPr>
        </p:nvSpPr>
        <p:spPr/>
        <p:txBody>
          <a:bodyPr>
            <a:normAutofit/>
          </a:bodyPr>
          <a:lstStyle/>
          <a:p>
            <a:r>
              <a:rPr lang="en-US" sz="5400" dirty="0"/>
              <a:t>Colossians 3:16</a:t>
            </a:r>
          </a:p>
        </p:txBody>
      </p:sp>
      <p:sp>
        <p:nvSpPr>
          <p:cNvPr id="3" name="Content Placeholder 2">
            <a:extLst>
              <a:ext uri="{FF2B5EF4-FFF2-40B4-BE49-F238E27FC236}">
                <a16:creationId xmlns:a16="http://schemas.microsoft.com/office/drawing/2014/main" id="{58FB1D9B-BBB9-3605-C941-37D30031B78E}"/>
              </a:ext>
            </a:extLst>
          </p:cNvPr>
          <p:cNvSpPr>
            <a:spLocks noGrp="1"/>
          </p:cNvSpPr>
          <p:nvPr>
            <p:ph idx="1"/>
          </p:nvPr>
        </p:nvSpPr>
        <p:spPr/>
        <p:txBody>
          <a:bodyPr>
            <a:normAutofit/>
          </a:bodyPr>
          <a:lstStyle/>
          <a:p>
            <a:pPr marL="0" indent="0">
              <a:buNone/>
            </a:pPr>
            <a:r>
              <a:rPr lang="en-US" sz="4400" dirty="0"/>
              <a:t>Let the word of Christ dwell in you richly, teaching and admonishing one another in all wisdom, singing psalms and hymns and spiritual songs, with thankfulness in your hearts to God.</a:t>
            </a:r>
          </a:p>
        </p:txBody>
      </p:sp>
    </p:spTree>
    <p:extLst>
      <p:ext uri="{BB962C8B-B14F-4D97-AF65-F5344CB8AC3E}">
        <p14:creationId xmlns:p14="http://schemas.microsoft.com/office/powerpoint/2010/main" val="1161092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2EE9C-2B59-5042-0F07-0FE9F96DD3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1D4CB-ECF9-25A6-578D-C06612F5B917}"/>
              </a:ext>
            </a:extLst>
          </p:cNvPr>
          <p:cNvSpPr>
            <a:spLocks noGrp="1"/>
          </p:cNvSpPr>
          <p:nvPr>
            <p:ph type="title"/>
          </p:nvPr>
        </p:nvSpPr>
        <p:spPr>
          <a:xfrm>
            <a:off x="838200" y="365125"/>
            <a:ext cx="10515600" cy="6051717"/>
          </a:xfrm>
        </p:spPr>
        <p:txBody>
          <a:bodyPr>
            <a:normAutofit/>
          </a:bodyPr>
          <a:lstStyle/>
          <a:p>
            <a:pPr algn="ctr"/>
            <a:r>
              <a:rPr lang="en-US" sz="8800" dirty="0"/>
              <a:t>God’s Creativity and Ours</a:t>
            </a:r>
          </a:p>
        </p:txBody>
      </p:sp>
    </p:spTree>
    <p:extLst>
      <p:ext uri="{BB962C8B-B14F-4D97-AF65-F5344CB8AC3E}">
        <p14:creationId xmlns:p14="http://schemas.microsoft.com/office/powerpoint/2010/main" val="818676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A2A40-8944-BA55-611D-77BB6EBBC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25461-8AFC-DE77-CF74-FE7A71EFAF6F}"/>
              </a:ext>
            </a:extLst>
          </p:cNvPr>
          <p:cNvSpPr>
            <a:spLocks noGrp="1"/>
          </p:cNvSpPr>
          <p:nvPr>
            <p:ph type="title"/>
          </p:nvPr>
        </p:nvSpPr>
        <p:spPr>
          <a:xfrm>
            <a:off x="838200" y="365125"/>
            <a:ext cx="10515600" cy="6051717"/>
          </a:xfrm>
        </p:spPr>
        <p:txBody>
          <a:bodyPr>
            <a:normAutofit/>
          </a:bodyPr>
          <a:lstStyle/>
          <a:p>
            <a:pPr algn="ctr"/>
            <a:r>
              <a:rPr lang="en-US" sz="8800" dirty="0"/>
              <a:t>A New Creation</a:t>
            </a:r>
          </a:p>
        </p:txBody>
      </p:sp>
    </p:spTree>
    <p:extLst>
      <p:ext uri="{BB962C8B-B14F-4D97-AF65-F5344CB8AC3E}">
        <p14:creationId xmlns:p14="http://schemas.microsoft.com/office/powerpoint/2010/main" val="2618242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0A506-986B-C9C6-C73E-9E6158008C34}"/>
              </a:ext>
            </a:extLst>
          </p:cNvPr>
          <p:cNvSpPr>
            <a:spLocks noGrp="1"/>
          </p:cNvSpPr>
          <p:nvPr>
            <p:ph type="title"/>
          </p:nvPr>
        </p:nvSpPr>
        <p:spPr/>
        <p:txBody>
          <a:bodyPr>
            <a:normAutofit/>
          </a:bodyPr>
          <a:lstStyle/>
          <a:p>
            <a:r>
              <a:rPr lang="en-US" sz="5400" dirty="0"/>
              <a:t>2 Corinthians 5:17-18</a:t>
            </a:r>
          </a:p>
        </p:txBody>
      </p:sp>
      <p:sp>
        <p:nvSpPr>
          <p:cNvPr id="3" name="Content Placeholder 2">
            <a:extLst>
              <a:ext uri="{FF2B5EF4-FFF2-40B4-BE49-F238E27FC236}">
                <a16:creationId xmlns:a16="http://schemas.microsoft.com/office/drawing/2014/main" id="{53C5E6E6-4094-62D3-4FA6-60D7F1DAC10E}"/>
              </a:ext>
            </a:extLst>
          </p:cNvPr>
          <p:cNvSpPr>
            <a:spLocks noGrp="1"/>
          </p:cNvSpPr>
          <p:nvPr>
            <p:ph idx="1"/>
          </p:nvPr>
        </p:nvSpPr>
        <p:spPr/>
        <p:txBody>
          <a:bodyPr>
            <a:normAutofit/>
          </a:bodyPr>
          <a:lstStyle/>
          <a:p>
            <a:pPr marL="0" indent="0">
              <a:buNone/>
            </a:pPr>
            <a:r>
              <a:rPr lang="en-US" sz="4400" dirty="0"/>
              <a:t>Therefore, if anyone is in Christ, he is a new creation. The old has passed away; behold, the new has come. All this is from God, who through Christ reconciled us to himself and gave us the ministry of reconciliation;</a:t>
            </a:r>
          </a:p>
        </p:txBody>
      </p:sp>
    </p:spTree>
    <p:extLst>
      <p:ext uri="{BB962C8B-B14F-4D97-AF65-F5344CB8AC3E}">
        <p14:creationId xmlns:p14="http://schemas.microsoft.com/office/powerpoint/2010/main" val="2467578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666</Words>
  <Application>Microsoft Office PowerPoint</Application>
  <PresentationFormat>Widescreen</PresentationFormat>
  <Paragraphs>37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Times New Roman</vt:lpstr>
      <vt:lpstr>Office Theme</vt:lpstr>
      <vt:lpstr>Genesis 1:1-13</vt:lpstr>
      <vt:lpstr>Genesis 1:1-2</vt:lpstr>
      <vt:lpstr>Genesis 1:3-4 </vt:lpstr>
      <vt:lpstr>Genesis 1:5-6 </vt:lpstr>
      <vt:lpstr>Genesis 1:7-8 </vt:lpstr>
      <vt:lpstr>Genesis 1:9-10 </vt:lpstr>
      <vt:lpstr>Genesis 1:11</vt:lpstr>
      <vt:lpstr>Genesis 1:12-13 </vt:lpstr>
      <vt:lpstr>God is over Creation</vt:lpstr>
      <vt:lpstr>God is over Creation</vt:lpstr>
      <vt:lpstr>God’s Creation, God’s Story</vt:lpstr>
      <vt:lpstr>2 Peter 3:5-7</vt:lpstr>
      <vt:lpstr>God is a Creative God</vt:lpstr>
      <vt:lpstr>Genesis 2:8-9</vt:lpstr>
      <vt:lpstr>Matthew 6:28-29</vt:lpstr>
      <vt:lpstr>The Perception of Beauty</vt:lpstr>
      <vt:lpstr>God is a Literary Artist</vt:lpstr>
      <vt:lpstr>Colossians 3:16</vt:lpstr>
      <vt:lpstr>God’s Creativity and Ours</vt:lpstr>
      <vt:lpstr>A New Creation</vt:lpstr>
      <vt:lpstr>2 Corinthians 5:17-18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2</cp:revision>
  <dcterms:created xsi:type="dcterms:W3CDTF">2025-06-21T20:29:25Z</dcterms:created>
  <dcterms:modified xsi:type="dcterms:W3CDTF">2025-06-22T02:40:44Z</dcterms:modified>
</cp:coreProperties>
</file>