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9" d="100"/>
          <a:sy n="69" d="100"/>
        </p:scale>
        <p:origin x="11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A3E9D2-0DE2-443B-9082-F0DBBD472823}"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269770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3E9D2-0DE2-443B-9082-F0DBBD472823}"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2989078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A3E9D2-0DE2-443B-9082-F0DBBD472823}"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2245850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A3E9D2-0DE2-443B-9082-F0DBBD472823}"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1335965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A3E9D2-0DE2-443B-9082-F0DBBD472823}" type="datetimeFigureOut">
              <a:rPr lang="en-US" smtClean="0"/>
              <a:t>2/23/2025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21628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A3E9D2-0DE2-443B-9082-F0DBBD472823}" type="datetimeFigureOut">
              <a:rPr lang="en-US" smtClean="0"/>
              <a:t>2/23/2025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3463571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A3E9D2-0DE2-443B-9082-F0DBBD472823}" type="datetimeFigureOut">
              <a:rPr lang="en-US" smtClean="0"/>
              <a:t>2/23/2025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2208264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FA3E9D2-0DE2-443B-9082-F0DBBD472823}"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2736361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FA3E9D2-0DE2-443B-9082-F0DBBD472823}"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4260134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3E9D2-0DE2-443B-9082-F0DBBD472823}"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2900452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3E9D2-0DE2-443B-9082-F0DBBD472823}"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44E46E-0FA0-40BE-8865-A369019A2519}" type="slidenum">
              <a:rPr lang="en-US" smtClean="0"/>
              <a:t>‹#›</a:t>
            </a:fld>
            <a:endParaRPr lang="en-US"/>
          </a:p>
        </p:txBody>
      </p:sp>
    </p:spTree>
    <p:extLst>
      <p:ext uri="{BB962C8B-B14F-4D97-AF65-F5344CB8AC3E}">
        <p14:creationId xmlns:p14="http://schemas.microsoft.com/office/powerpoint/2010/main" val="4282047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CFA3E9D2-0DE2-443B-9082-F0DBBD472823}" type="datetimeFigureOut">
              <a:rPr lang="en-US" smtClean="0"/>
              <a:t>2/23/2025</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D444E46E-0FA0-40BE-8865-A369019A2519}" type="slidenum">
              <a:rPr lang="en-US" smtClean="0"/>
              <a:t>‹#›</a:t>
            </a:fld>
            <a:endParaRPr lang="en-US"/>
          </a:p>
        </p:txBody>
      </p:sp>
    </p:spTree>
    <p:extLst>
      <p:ext uri="{BB962C8B-B14F-4D97-AF65-F5344CB8AC3E}">
        <p14:creationId xmlns:p14="http://schemas.microsoft.com/office/powerpoint/2010/main" val="2254418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D41C5-B95C-E590-F9FD-050815C25B96}"/>
              </a:ext>
            </a:extLst>
          </p:cNvPr>
          <p:cNvSpPr>
            <a:spLocks noGrp="1"/>
          </p:cNvSpPr>
          <p:nvPr>
            <p:ph type="ctrTitle"/>
          </p:nvPr>
        </p:nvSpPr>
        <p:spPr>
          <a:xfrm>
            <a:off x="1143000" y="902369"/>
            <a:ext cx="6858000" cy="2299332"/>
          </a:xfrm>
        </p:spPr>
        <p:txBody>
          <a:bodyPr>
            <a:normAutofit/>
          </a:bodyPr>
          <a:lstStyle/>
          <a:p>
            <a:r>
              <a:rPr lang="en-US" sz="7200" dirty="0"/>
              <a:t>1 Thessalonians 5:12-28</a:t>
            </a:r>
          </a:p>
        </p:txBody>
      </p:sp>
      <p:sp>
        <p:nvSpPr>
          <p:cNvPr id="3" name="Subtitle 2">
            <a:extLst>
              <a:ext uri="{FF2B5EF4-FFF2-40B4-BE49-F238E27FC236}">
                <a16:creationId xmlns:a16="http://schemas.microsoft.com/office/drawing/2014/main" id="{7FDCA9BB-626A-309F-8785-4EB48AAF5DDF}"/>
              </a:ext>
            </a:extLst>
          </p:cNvPr>
          <p:cNvSpPr>
            <a:spLocks noGrp="1"/>
          </p:cNvSpPr>
          <p:nvPr>
            <p:ph type="subTitle" idx="1"/>
          </p:nvPr>
        </p:nvSpPr>
        <p:spPr>
          <a:xfrm>
            <a:off x="1143000" y="3272588"/>
            <a:ext cx="6858000" cy="1108911"/>
          </a:xfrm>
        </p:spPr>
        <p:txBody>
          <a:bodyPr>
            <a:normAutofit/>
          </a:bodyPr>
          <a:lstStyle/>
          <a:p>
            <a:r>
              <a:rPr lang="en-US" sz="6600" dirty="0"/>
              <a:t>A Church at Peace</a:t>
            </a:r>
          </a:p>
        </p:txBody>
      </p:sp>
    </p:spTree>
    <p:extLst>
      <p:ext uri="{BB962C8B-B14F-4D97-AF65-F5344CB8AC3E}">
        <p14:creationId xmlns:p14="http://schemas.microsoft.com/office/powerpoint/2010/main" val="371150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7477F-C079-BDCD-9373-C4E29C8FE2EB}"/>
              </a:ext>
            </a:extLst>
          </p:cNvPr>
          <p:cNvSpPr>
            <a:spLocks noGrp="1"/>
          </p:cNvSpPr>
          <p:nvPr>
            <p:ph type="title"/>
          </p:nvPr>
        </p:nvSpPr>
        <p:spPr/>
        <p:txBody>
          <a:bodyPr>
            <a:normAutofit/>
          </a:bodyPr>
          <a:lstStyle/>
          <a:p>
            <a:r>
              <a:rPr lang="en-US" sz="4800" dirty="0"/>
              <a:t>1 Thessalonians 5:12-13</a:t>
            </a:r>
          </a:p>
        </p:txBody>
      </p:sp>
      <p:sp>
        <p:nvSpPr>
          <p:cNvPr id="3" name="Content Placeholder 2">
            <a:extLst>
              <a:ext uri="{FF2B5EF4-FFF2-40B4-BE49-F238E27FC236}">
                <a16:creationId xmlns:a16="http://schemas.microsoft.com/office/drawing/2014/main" id="{F7F3303B-BA70-4821-75C0-A1378633352A}"/>
              </a:ext>
            </a:extLst>
          </p:cNvPr>
          <p:cNvSpPr>
            <a:spLocks noGrp="1"/>
          </p:cNvSpPr>
          <p:nvPr>
            <p:ph idx="1"/>
          </p:nvPr>
        </p:nvSpPr>
        <p:spPr/>
        <p:txBody>
          <a:bodyPr>
            <a:normAutofit/>
          </a:bodyPr>
          <a:lstStyle/>
          <a:p>
            <a:pPr marL="0" indent="0">
              <a:buNone/>
            </a:pPr>
            <a:r>
              <a:rPr lang="en-US" sz="4000" dirty="0"/>
              <a:t>We ask you, brothers, to respect those who labor among you and are over you in the Lord and admonish you, and to esteem them very highly in love because of their work. Be at peace among yourselves.</a:t>
            </a:r>
          </a:p>
        </p:txBody>
      </p:sp>
    </p:spTree>
    <p:extLst>
      <p:ext uri="{BB962C8B-B14F-4D97-AF65-F5344CB8AC3E}">
        <p14:creationId xmlns:p14="http://schemas.microsoft.com/office/powerpoint/2010/main" val="31126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40B9F-01A1-EC9E-C593-37F06DF7FB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4F811-DE8F-D476-3379-D478764341F6}"/>
              </a:ext>
            </a:extLst>
          </p:cNvPr>
          <p:cNvSpPr>
            <a:spLocks noGrp="1"/>
          </p:cNvSpPr>
          <p:nvPr>
            <p:ph type="title"/>
          </p:nvPr>
        </p:nvSpPr>
        <p:spPr/>
        <p:txBody>
          <a:bodyPr>
            <a:normAutofit/>
          </a:bodyPr>
          <a:lstStyle/>
          <a:p>
            <a:r>
              <a:rPr lang="en-US" sz="4800" dirty="0"/>
              <a:t>1 Thessalonians 5:14-15</a:t>
            </a:r>
          </a:p>
        </p:txBody>
      </p:sp>
      <p:sp>
        <p:nvSpPr>
          <p:cNvPr id="3" name="Content Placeholder 2">
            <a:extLst>
              <a:ext uri="{FF2B5EF4-FFF2-40B4-BE49-F238E27FC236}">
                <a16:creationId xmlns:a16="http://schemas.microsoft.com/office/drawing/2014/main" id="{C479C94C-DD4E-0D7B-7C50-38C358FB9D5B}"/>
              </a:ext>
            </a:extLst>
          </p:cNvPr>
          <p:cNvSpPr>
            <a:spLocks noGrp="1"/>
          </p:cNvSpPr>
          <p:nvPr>
            <p:ph idx="1"/>
          </p:nvPr>
        </p:nvSpPr>
        <p:spPr/>
        <p:txBody>
          <a:bodyPr>
            <a:normAutofit/>
          </a:bodyPr>
          <a:lstStyle/>
          <a:p>
            <a:pPr marL="0" indent="0">
              <a:buNone/>
            </a:pPr>
            <a:r>
              <a:rPr lang="en-US" sz="4000" dirty="0"/>
              <a:t>And we urge you, brothers, admonish the idle, encourage the fainthearted, help the weak, be patient with them all.</a:t>
            </a:r>
            <a:r>
              <a:rPr lang="en-US" sz="4000" baseline="30000" dirty="0"/>
              <a:t> </a:t>
            </a:r>
            <a:r>
              <a:rPr lang="en-US" sz="4000" dirty="0"/>
              <a:t>See that no one repays anyone evil for evil, but always seek to do good to one another and to everyone.</a:t>
            </a:r>
          </a:p>
        </p:txBody>
      </p:sp>
    </p:spTree>
    <p:extLst>
      <p:ext uri="{BB962C8B-B14F-4D97-AF65-F5344CB8AC3E}">
        <p14:creationId xmlns:p14="http://schemas.microsoft.com/office/powerpoint/2010/main" val="1957470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D3FF7-5356-E1A7-7F8D-B6A644A376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A5E17-EAA9-5778-D127-AB98ED880C2E}"/>
              </a:ext>
            </a:extLst>
          </p:cNvPr>
          <p:cNvSpPr>
            <a:spLocks noGrp="1"/>
          </p:cNvSpPr>
          <p:nvPr>
            <p:ph type="title"/>
          </p:nvPr>
        </p:nvSpPr>
        <p:spPr/>
        <p:txBody>
          <a:bodyPr>
            <a:normAutofit/>
          </a:bodyPr>
          <a:lstStyle/>
          <a:p>
            <a:r>
              <a:rPr lang="en-US" sz="4800" dirty="0"/>
              <a:t>1 Thessalonians 5:16-19</a:t>
            </a:r>
          </a:p>
        </p:txBody>
      </p:sp>
      <p:sp>
        <p:nvSpPr>
          <p:cNvPr id="3" name="Content Placeholder 2">
            <a:extLst>
              <a:ext uri="{FF2B5EF4-FFF2-40B4-BE49-F238E27FC236}">
                <a16:creationId xmlns:a16="http://schemas.microsoft.com/office/drawing/2014/main" id="{CD8780CA-F917-D9D9-3318-444D615019FF}"/>
              </a:ext>
            </a:extLst>
          </p:cNvPr>
          <p:cNvSpPr>
            <a:spLocks noGrp="1"/>
          </p:cNvSpPr>
          <p:nvPr>
            <p:ph idx="1"/>
          </p:nvPr>
        </p:nvSpPr>
        <p:spPr/>
        <p:txBody>
          <a:bodyPr>
            <a:normAutofit/>
          </a:bodyPr>
          <a:lstStyle/>
          <a:p>
            <a:pPr marL="0" indent="0">
              <a:buNone/>
            </a:pPr>
            <a:r>
              <a:rPr lang="en-US" sz="4000" dirty="0"/>
              <a:t>Rejoice always, pray without ceasing, give thanks in all circumstances; for this is the will of God in Christ Jesus for you. Do not quench the Spirit.</a:t>
            </a:r>
          </a:p>
        </p:txBody>
      </p:sp>
    </p:spTree>
    <p:extLst>
      <p:ext uri="{BB962C8B-B14F-4D97-AF65-F5344CB8AC3E}">
        <p14:creationId xmlns:p14="http://schemas.microsoft.com/office/powerpoint/2010/main" val="4163551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2BF69-0542-3DC4-62A4-ADB4984407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FEB19-D9B1-02EA-8240-0B5DA44A372E}"/>
              </a:ext>
            </a:extLst>
          </p:cNvPr>
          <p:cNvSpPr>
            <a:spLocks noGrp="1"/>
          </p:cNvSpPr>
          <p:nvPr>
            <p:ph type="title"/>
          </p:nvPr>
        </p:nvSpPr>
        <p:spPr/>
        <p:txBody>
          <a:bodyPr>
            <a:normAutofit/>
          </a:bodyPr>
          <a:lstStyle/>
          <a:p>
            <a:r>
              <a:rPr lang="en-US" sz="4800" dirty="0"/>
              <a:t>1 Thessalonians 5:20-22</a:t>
            </a:r>
          </a:p>
        </p:txBody>
      </p:sp>
      <p:sp>
        <p:nvSpPr>
          <p:cNvPr id="3" name="Content Placeholder 2">
            <a:extLst>
              <a:ext uri="{FF2B5EF4-FFF2-40B4-BE49-F238E27FC236}">
                <a16:creationId xmlns:a16="http://schemas.microsoft.com/office/drawing/2014/main" id="{C32C78B3-577F-9528-3D9C-7B4DD75366ED}"/>
              </a:ext>
            </a:extLst>
          </p:cNvPr>
          <p:cNvSpPr>
            <a:spLocks noGrp="1"/>
          </p:cNvSpPr>
          <p:nvPr>
            <p:ph idx="1"/>
          </p:nvPr>
        </p:nvSpPr>
        <p:spPr/>
        <p:txBody>
          <a:bodyPr>
            <a:normAutofit/>
          </a:bodyPr>
          <a:lstStyle/>
          <a:p>
            <a:pPr marL="0" indent="0">
              <a:buNone/>
            </a:pPr>
            <a:r>
              <a:rPr lang="en-US" sz="4000" dirty="0"/>
              <a:t>Do not despise prophecies, but test everything; hold fast what is good. Abstain from every form of evil.</a:t>
            </a:r>
          </a:p>
        </p:txBody>
      </p:sp>
    </p:spTree>
    <p:extLst>
      <p:ext uri="{BB962C8B-B14F-4D97-AF65-F5344CB8AC3E}">
        <p14:creationId xmlns:p14="http://schemas.microsoft.com/office/powerpoint/2010/main" val="3086314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09B4D-6559-D30B-534D-96B923C0EA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4E103-CE24-0BE5-C0B0-990159BA98F1}"/>
              </a:ext>
            </a:extLst>
          </p:cNvPr>
          <p:cNvSpPr>
            <a:spLocks noGrp="1"/>
          </p:cNvSpPr>
          <p:nvPr>
            <p:ph type="title"/>
          </p:nvPr>
        </p:nvSpPr>
        <p:spPr/>
        <p:txBody>
          <a:bodyPr>
            <a:normAutofit/>
          </a:bodyPr>
          <a:lstStyle/>
          <a:p>
            <a:r>
              <a:rPr lang="en-US" sz="4800" dirty="0"/>
              <a:t>1 Thessalonians 5:23-24</a:t>
            </a:r>
          </a:p>
        </p:txBody>
      </p:sp>
      <p:sp>
        <p:nvSpPr>
          <p:cNvPr id="3" name="Content Placeholder 2">
            <a:extLst>
              <a:ext uri="{FF2B5EF4-FFF2-40B4-BE49-F238E27FC236}">
                <a16:creationId xmlns:a16="http://schemas.microsoft.com/office/drawing/2014/main" id="{8CB4FABA-95B8-5537-86BB-654134673384}"/>
              </a:ext>
            </a:extLst>
          </p:cNvPr>
          <p:cNvSpPr>
            <a:spLocks noGrp="1"/>
          </p:cNvSpPr>
          <p:nvPr>
            <p:ph idx="1"/>
          </p:nvPr>
        </p:nvSpPr>
        <p:spPr/>
        <p:txBody>
          <a:bodyPr>
            <a:normAutofit/>
          </a:bodyPr>
          <a:lstStyle/>
          <a:p>
            <a:pPr marL="0" indent="0">
              <a:buNone/>
            </a:pPr>
            <a:r>
              <a:rPr lang="en-US" sz="4000" dirty="0"/>
              <a:t>Now may the God of peace himself sanctify you completely, and may your whole spirit and soul and body be kept blameless at the coming of our Lord Jesus Christ. He who calls you is faithful; he will surely do it.</a:t>
            </a:r>
          </a:p>
        </p:txBody>
      </p:sp>
    </p:spTree>
    <p:extLst>
      <p:ext uri="{BB962C8B-B14F-4D97-AF65-F5344CB8AC3E}">
        <p14:creationId xmlns:p14="http://schemas.microsoft.com/office/powerpoint/2010/main" val="1045726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41F8A-647E-3519-0FD0-E45A476A7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CC5D1-E6A2-1EFC-8C3C-DAAA17AAEF9E}"/>
              </a:ext>
            </a:extLst>
          </p:cNvPr>
          <p:cNvSpPr>
            <a:spLocks noGrp="1"/>
          </p:cNvSpPr>
          <p:nvPr>
            <p:ph type="title"/>
          </p:nvPr>
        </p:nvSpPr>
        <p:spPr/>
        <p:txBody>
          <a:bodyPr>
            <a:normAutofit/>
          </a:bodyPr>
          <a:lstStyle/>
          <a:p>
            <a:r>
              <a:rPr lang="en-US" sz="4800" dirty="0"/>
              <a:t>1 Thessalonians 5:25-28</a:t>
            </a:r>
          </a:p>
        </p:txBody>
      </p:sp>
      <p:sp>
        <p:nvSpPr>
          <p:cNvPr id="3" name="Content Placeholder 2">
            <a:extLst>
              <a:ext uri="{FF2B5EF4-FFF2-40B4-BE49-F238E27FC236}">
                <a16:creationId xmlns:a16="http://schemas.microsoft.com/office/drawing/2014/main" id="{46DE3A49-FD03-9C9F-C4C8-496FD0528126}"/>
              </a:ext>
            </a:extLst>
          </p:cNvPr>
          <p:cNvSpPr>
            <a:spLocks noGrp="1"/>
          </p:cNvSpPr>
          <p:nvPr>
            <p:ph idx="1"/>
          </p:nvPr>
        </p:nvSpPr>
        <p:spPr/>
        <p:txBody>
          <a:bodyPr>
            <a:normAutofit/>
          </a:bodyPr>
          <a:lstStyle/>
          <a:p>
            <a:pPr marL="0" indent="0">
              <a:buNone/>
            </a:pPr>
            <a:r>
              <a:rPr lang="en-US" sz="4000" dirty="0"/>
              <a:t>Brothers, pray for us. Greet all the brothers with a holy kiss. I put you under oath before the Lord to have this letter read to all the brothers. The grace of our Lord Jesus Christ be with you.</a:t>
            </a:r>
          </a:p>
          <a:p>
            <a:pPr marL="0" indent="0">
              <a:buNone/>
            </a:pPr>
            <a:endParaRPr lang="en-US" dirty="0"/>
          </a:p>
        </p:txBody>
      </p:sp>
    </p:spTree>
    <p:extLst>
      <p:ext uri="{BB962C8B-B14F-4D97-AF65-F5344CB8AC3E}">
        <p14:creationId xmlns:p14="http://schemas.microsoft.com/office/powerpoint/2010/main" val="423062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CA952-3D72-918B-DB40-3C2AEC14AD03}"/>
              </a:ext>
            </a:extLst>
          </p:cNvPr>
          <p:cNvSpPr>
            <a:spLocks noGrp="1"/>
          </p:cNvSpPr>
          <p:nvPr>
            <p:ph type="title"/>
          </p:nvPr>
        </p:nvSpPr>
        <p:spPr>
          <a:xfrm>
            <a:off x="628650" y="304271"/>
            <a:ext cx="7886700" cy="5097908"/>
          </a:xfrm>
        </p:spPr>
        <p:txBody>
          <a:bodyPr>
            <a:normAutofit/>
          </a:bodyPr>
          <a:lstStyle/>
          <a:p>
            <a:pPr algn="ctr"/>
            <a:r>
              <a:rPr lang="en-US" sz="8000" dirty="0"/>
              <a:t>Peace with Leadership</a:t>
            </a:r>
          </a:p>
        </p:txBody>
      </p:sp>
    </p:spTree>
    <p:extLst>
      <p:ext uri="{BB962C8B-B14F-4D97-AF65-F5344CB8AC3E}">
        <p14:creationId xmlns:p14="http://schemas.microsoft.com/office/powerpoint/2010/main" val="2809703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5BD30-9FE5-1C64-80F7-1B83F5DE953A}"/>
              </a:ext>
            </a:extLst>
          </p:cNvPr>
          <p:cNvSpPr>
            <a:spLocks noGrp="1"/>
          </p:cNvSpPr>
          <p:nvPr>
            <p:ph type="title"/>
          </p:nvPr>
        </p:nvSpPr>
        <p:spPr/>
        <p:txBody>
          <a:bodyPr>
            <a:normAutofit/>
          </a:bodyPr>
          <a:lstStyle/>
          <a:p>
            <a:r>
              <a:rPr lang="en-US" sz="4800" dirty="0"/>
              <a:t>Respect those who…</a:t>
            </a:r>
          </a:p>
        </p:txBody>
      </p:sp>
      <p:sp>
        <p:nvSpPr>
          <p:cNvPr id="3" name="Content Placeholder 2">
            <a:extLst>
              <a:ext uri="{FF2B5EF4-FFF2-40B4-BE49-F238E27FC236}">
                <a16:creationId xmlns:a16="http://schemas.microsoft.com/office/drawing/2014/main" id="{6F61F685-B4A1-E6A1-E7F0-9604DE8DC5AC}"/>
              </a:ext>
            </a:extLst>
          </p:cNvPr>
          <p:cNvSpPr>
            <a:spLocks noGrp="1"/>
          </p:cNvSpPr>
          <p:nvPr>
            <p:ph idx="1"/>
          </p:nvPr>
        </p:nvSpPr>
        <p:spPr/>
        <p:txBody>
          <a:bodyPr>
            <a:normAutofit/>
          </a:bodyPr>
          <a:lstStyle/>
          <a:p>
            <a:pPr marL="457200" indent="-457200">
              <a:lnSpc>
                <a:spcPct val="150000"/>
              </a:lnSpc>
              <a:buFont typeface="+mj-lt"/>
              <a:buAutoNum type="arabicPeriod"/>
            </a:pPr>
            <a:r>
              <a:rPr lang="en-US" sz="4400" dirty="0"/>
              <a:t>Labor among you</a:t>
            </a:r>
          </a:p>
          <a:p>
            <a:pPr marL="457200" indent="-457200">
              <a:lnSpc>
                <a:spcPct val="150000"/>
              </a:lnSpc>
              <a:buFont typeface="+mj-lt"/>
              <a:buAutoNum type="arabicPeriod"/>
            </a:pPr>
            <a:r>
              <a:rPr lang="en-US" sz="4400" dirty="0"/>
              <a:t>Are over you in the Lord</a:t>
            </a:r>
          </a:p>
          <a:p>
            <a:pPr marL="457200" indent="-457200">
              <a:lnSpc>
                <a:spcPct val="150000"/>
              </a:lnSpc>
              <a:buFont typeface="+mj-lt"/>
              <a:buAutoNum type="arabicPeriod"/>
            </a:pPr>
            <a:r>
              <a:rPr lang="en-US" sz="4400" dirty="0"/>
              <a:t>Admonish you</a:t>
            </a:r>
          </a:p>
        </p:txBody>
      </p:sp>
    </p:spTree>
    <p:extLst>
      <p:ext uri="{BB962C8B-B14F-4D97-AF65-F5344CB8AC3E}">
        <p14:creationId xmlns:p14="http://schemas.microsoft.com/office/powerpoint/2010/main" val="4137375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5DC6B-C0F0-B67D-9399-3FBBBFDC6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40C8A0-E208-47A7-3FD3-BCD76F56F792}"/>
              </a:ext>
            </a:extLst>
          </p:cNvPr>
          <p:cNvSpPr>
            <a:spLocks noGrp="1"/>
          </p:cNvSpPr>
          <p:nvPr>
            <p:ph type="title"/>
          </p:nvPr>
        </p:nvSpPr>
        <p:spPr>
          <a:xfrm>
            <a:off x="628650" y="304271"/>
            <a:ext cx="7886700" cy="5097908"/>
          </a:xfrm>
        </p:spPr>
        <p:txBody>
          <a:bodyPr>
            <a:normAutofit/>
          </a:bodyPr>
          <a:lstStyle/>
          <a:p>
            <a:pPr algn="ctr"/>
            <a:r>
              <a:rPr lang="en-US" sz="8000" dirty="0"/>
              <a:t>Peace with Struggling Members</a:t>
            </a:r>
          </a:p>
        </p:txBody>
      </p:sp>
    </p:spTree>
    <p:extLst>
      <p:ext uri="{BB962C8B-B14F-4D97-AF65-F5344CB8AC3E}">
        <p14:creationId xmlns:p14="http://schemas.microsoft.com/office/powerpoint/2010/main" val="3077885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3A009-B27B-9EB8-2DA9-4CF77532DD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B80C09-CAD8-0244-CED6-0E661312D313}"/>
              </a:ext>
            </a:extLst>
          </p:cNvPr>
          <p:cNvSpPr>
            <a:spLocks noGrp="1"/>
          </p:cNvSpPr>
          <p:nvPr>
            <p:ph type="title"/>
          </p:nvPr>
        </p:nvSpPr>
        <p:spPr/>
        <p:txBody>
          <a:bodyPr>
            <a:normAutofit/>
          </a:bodyPr>
          <a:lstStyle/>
          <a:p>
            <a:r>
              <a:rPr lang="en-US" sz="4800" dirty="0"/>
              <a:t>Struggling Members:</a:t>
            </a:r>
          </a:p>
        </p:txBody>
      </p:sp>
      <p:sp>
        <p:nvSpPr>
          <p:cNvPr id="3" name="Content Placeholder 2">
            <a:extLst>
              <a:ext uri="{FF2B5EF4-FFF2-40B4-BE49-F238E27FC236}">
                <a16:creationId xmlns:a16="http://schemas.microsoft.com/office/drawing/2014/main" id="{14A8BF32-1727-9E71-960E-A26C4A13BF54}"/>
              </a:ext>
            </a:extLst>
          </p:cNvPr>
          <p:cNvSpPr>
            <a:spLocks noGrp="1"/>
          </p:cNvSpPr>
          <p:nvPr>
            <p:ph idx="1"/>
          </p:nvPr>
        </p:nvSpPr>
        <p:spPr/>
        <p:txBody>
          <a:bodyPr>
            <a:normAutofit/>
          </a:bodyPr>
          <a:lstStyle/>
          <a:p>
            <a:pPr marL="457200" indent="-457200">
              <a:lnSpc>
                <a:spcPct val="150000"/>
              </a:lnSpc>
              <a:buFont typeface="+mj-lt"/>
              <a:buAutoNum type="arabicPeriod"/>
            </a:pPr>
            <a:r>
              <a:rPr lang="en-US" sz="4400" dirty="0"/>
              <a:t>The idle</a:t>
            </a:r>
          </a:p>
          <a:p>
            <a:pPr marL="457200" indent="-457200">
              <a:lnSpc>
                <a:spcPct val="150000"/>
              </a:lnSpc>
              <a:buFont typeface="+mj-lt"/>
              <a:buAutoNum type="arabicPeriod"/>
            </a:pPr>
            <a:r>
              <a:rPr lang="en-US" sz="4400" dirty="0"/>
              <a:t>The fainthearted and weak</a:t>
            </a:r>
          </a:p>
        </p:txBody>
      </p:sp>
    </p:spTree>
    <p:extLst>
      <p:ext uri="{BB962C8B-B14F-4D97-AF65-F5344CB8AC3E}">
        <p14:creationId xmlns:p14="http://schemas.microsoft.com/office/powerpoint/2010/main" val="249689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0EC13-4C3B-6239-4465-C360F3AC4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05FFC-F162-C305-F36C-0B35B95FA872}"/>
              </a:ext>
            </a:extLst>
          </p:cNvPr>
          <p:cNvSpPr>
            <a:spLocks noGrp="1"/>
          </p:cNvSpPr>
          <p:nvPr>
            <p:ph type="title"/>
          </p:nvPr>
        </p:nvSpPr>
        <p:spPr>
          <a:xfrm>
            <a:off x="628650" y="304271"/>
            <a:ext cx="7886700" cy="5097908"/>
          </a:xfrm>
        </p:spPr>
        <p:txBody>
          <a:bodyPr>
            <a:normAutofit/>
          </a:bodyPr>
          <a:lstStyle/>
          <a:p>
            <a:pPr algn="ctr"/>
            <a:r>
              <a:rPr lang="en-US" sz="8000" dirty="0"/>
              <a:t>Patience and</a:t>
            </a:r>
            <a:br>
              <a:rPr lang="en-US" sz="8000" dirty="0"/>
            </a:br>
            <a:r>
              <a:rPr lang="en-US" sz="8000" dirty="0"/>
              <a:t>Non-Retaliation</a:t>
            </a:r>
          </a:p>
        </p:txBody>
      </p:sp>
    </p:spTree>
    <p:extLst>
      <p:ext uri="{BB962C8B-B14F-4D97-AF65-F5344CB8AC3E}">
        <p14:creationId xmlns:p14="http://schemas.microsoft.com/office/powerpoint/2010/main" val="2675798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49D25-B663-679E-A8AE-5D6632C446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A62F4C-5811-5873-66AB-65C99991CF57}"/>
              </a:ext>
            </a:extLst>
          </p:cNvPr>
          <p:cNvSpPr>
            <a:spLocks noGrp="1"/>
          </p:cNvSpPr>
          <p:nvPr>
            <p:ph type="title"/>
          </p:nvPr>
        </p:nvSpPr>
        <p:spPr>
          <a:xfrm>
            <a:off x="628650" y="304271"/>
            <a:ext cx="7886700" cy="5097908"/>
          </a:xfrm>
        </p:spPr>
        <p:txBody>
          <a:bodyPr>
            <a:normAutofit/>
          </a:bodyPr>
          <a:lstStyle/>
          <a:p>
            <a:pPr algn="ctr"/>
            <a:r>
              <a:rPr lang="en-US" sz="8000" dirty="0"/>
              <a:t>Peace with God</a:t>
            </a:r>
          </a:p>
        </p:txBody>
      </p:sp>
    </p:spTree>
    <p:extLst>
      <p:ext uri="{BB962C8B-B14F-4D97-AF65-F5344CB8AC3E}">
        <p14:creationId xmlns:p14="http://schemas.microsoft.com/office/powerpoint/2010/main" val="3625249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11C34-8413-5D4C-0745-CAAC453BF0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8C5FF5-EBD0-D641-4FD8-BDEE246AF254}"/>
              </a:ext>
            </a:extLst>
          </p:cNvPr>
          <p:cNvSpPr>
            <a:spLocks noGrp="1"/>
          </p:cNvSpPr>
          <p:nvPr>
            <p:ph type="title"/>
          </p:nvPr>
        </p:nvSpPr>
        <p:spPr/>
        <p:txBody>
          <a:bodyPr>
            <a:normAutofit/>
          </a:bodyPr>
          <a:lstStyle/>
          <a:p>
            <a:r>
              <a:rPr lang="en-US" sz="4800" dirty="0"/>
              <a:t>Peace with God:</a:t>
            </a:r>
          </a:p>
        </p:txBody>
      </p:sp>
      <p:sp>
        <p:nvSpPr>
          <p:cNvPr id="3" name="Content Placeholder 2">
            <a:extLst>
              <a:ext uri="{FF2B5EF4-FFF2-40B4-BE49-F238E27FC236}">
                <a16:creationId xmlns:a16="http://schemas.microsoft.com/office/drawing/2014/main" id="{0597D846-ABB2-B59A-B0E9-860A2257C3DD}"/>
              </a:ext>
            </a:extLst>
          </p:cNvPr>
          <p:cNvSpPr>
            <a:spLocks noGrp="1"/>
          </p:cNvSpPr>
          <p:nvPr>
            <p:ph idx="1"/>
          </p:nvPr>
        </p:nvSpPr>
        <p:spPr/>
        <p:txBody>
          <a:bodyPr>
            <a:normAutofit fontScale="92500" lnSpcReduction="20000"/>
          </a:bodyPr>
          <a:lstStyle/>
          <a:p>
            <a:pPr marL="457200" indent="-457200">
              <a:lnSpc>
                <a:spcPct val="150000"/>
              </a:lnSpc>
              <a:buFont typeface="+mj-lt"/>
              <a:buAutoNum type="arabicPeriod"/>
            </a:pPr>
            <a:r>
              <a:rPr lang="en-US" sz="4400" dirty="0"/>
              <a:t>Joy, prayer, and thanks</a:t>
            </a:r>
          </a:p>
          <a:p>
            <a:pPr marL="457200" indent="-457200">
              <a:lnSpc>
                <a:spcPct val="150000"/>
              </a:lnSpc>
              <a:buFont typeface="+mj-lt"/>
              <a:buAutoNum type="arabicPeriod"/>
            </a:pPr>
            <a:r>
              <a:rPr lang="en-US" sz="4400" dirty="0"/>
              <a:t>Do not quench the Spirit</a:t>
            </a:r>
          </a:p>
          <a:p>
            <a:pPr marL="457200" indent="-457200">
              <a:lnSpc>
                <a:spcPct val="150000"/>
              </a:lnSpc>
              <a:buFont typeface="+mj-lt"/>
              <a:buAutoNum type="arabicPeriod"/>
            </a:pPr>
            <a:r>
              <a:rPr lang="en-US" sz="4400" dirty="0"/>
              <a:t>Do not despise prophecies</a:t>
            </a:r>
          </a:p>
          <a:p>
            <a:pPr marL="457200" indent="-457200">
              <a:lnSpc>
                <a:spcPct val="150000"/>
              </a:lnSpc>
              <a:buFont typeface="+mj-lt"/>
              <a:buAutoNum type="arabicPeriod"/>
            </a:pPr>
            <a:r>
              <a:rPr lang="en-US" sz="4400" dirty="0"/>
              <a:t>Test everything</a:t>
            </a:r>
          </a:p>
        </p:txBody>
      </p:sp>
    </p:spTree>
    <p:extLst>
      <p:ext uri="{BB962C8B-B14F-4D97-AF65-F5344CB8AC3E}">
        <p14:creationId xmlns:p14="http://schemas.microsoft.com/office/powerpoint/2010/main" val="44479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2A0A-8077-A012-E49D-D67A59F7D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E919B-4926-479B-FF84-10A7D0AF9BAD}"/>
              </a:ext>
            </a:extLst>
          </p:cNvPr>
          <p:cNvSpPr>
            <a:spLocks noGrp="1"/>
          </p:cNvSpPr>
          <p:nvPr>
            <p:ph type="title"/>
          </p:nvPr>
        </p:nvSpPr>
        <p:spPr>
          <a:xfrm>
            <a:off x="628650" y="304271"/>
            <a:ext cx="7886700" cy="5097908"/>
          </a:xfrm>
        </p:spPr>
        <p:txBody>
          <a:bodyPr>
            <a:normAutofit/>
          </a:bodyPr>
          <a:lstStyle/>
          <a:p>
            <a:pPr algn="ctr"/>
            <a:r>
              <a:rPr lang="en-US" sz="8000" dirty="0"/>
              <a:t>The God of Peace</a:t>
            </a:r>
          </a:p>
        </p:txBody>
      </p:sp>
    </p:spTree>
    <p:extLst>
      <p:ext uri="{BB962C8B-B14F-4D97-AF65-F5344CB8AC3E}">
        <p14:creationId xmlns:p14="http://schemas.microsoft.com/office/powerpoint/2010/main" val="3890015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F625A-942D-DE78-234E-D6AE6EEE37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54025-A006-D537-D8FC-DCF2DB64759E}"/>
              </a:ext>
            </a:extLst>
          </p:cNvPr>
          <p:cNvSpPr>
            <a:spLocks noGrp="1"/>
          </p:cNvSpPr>
          <p:nvPr>
            <p:ph type="title"/>
          </p:nvPr>
        </p:nvSpPr>
        <p:spPr>
          <a:xfrm>
            <a:off x="628650" y="304271"/>
            <a:ext cx="7886700" cy="5097908"/>
          </a:xfrm>
        </p:spPr>
        <p:txBody>
          <a:bodyPr>
            <a:normAutofit/>
          </a:bodyPr>
          <a:lstStyle/>
          <a:p>
            <a:pPr algn="ctr"/>
            <a:r>
              <a:rPr lang="en-US" sz="8000" dirty="0"/>
              <a:t>The Grace of our Lord Jesus Christ</a:t>
            </a:r>
          </a:p>
        </p:txBody>
      </p:sp>
    </p:spTree>
    <p:extLst>
      <p:ext uri="{BB962C8B-B14F-4D97-AF65-F5344CB8AC3E}">
        <p14:creationId xmlns:p14="http://schemas.microsoft.com/office/powerpoint/2010/main" val="13777716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32</TotalTime>
  <Words>329</Words>
  <Application>Microsoft Office PowerPoint</Application>
  <PresentationFormat>On-screen Show (16:10)</PresentationFormat>
  <Paragraphs>32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Times New Roman</vt:lpstr>
      <vt:lpstr>Office Theme</vt:lpstr>
      <vt:lpstr>1 Thessalonians 5:12-28</vt:lpstr>
      <vt:lpstr>1 Thessalonians 5:12-13</vt:lpstr>
      <vt:lpstr>1 Thessalonians 5:14-15</vt:lpstr>
      <vt:lpstr>1 Thessalonians 5:16-19</vt:lpstr>
      <vt:lpstr>1 Thessalonians 5:20-22</vt:lpstr>
      <vt:lpstr>1 Thessalonians 5:23-24</vt:lpstr>
      <vt:lpstr>1 Thessalonians 5:25-28</vt:lpstr>
      <vt:lpstr>Peace with Leadership</vt:lpstr>
      <vt:lpstr>Respect those who…</vt:lpstr>
      <vt:lpstr>Peace with Struggling Members</vt:lpstr>
      <vt:lpstr>Struggling Members:</vt:lpstr>
      <vt:lpstr>Patience and Non-Retaliation</vt:lpstr>
      <vt:lpstr>Peace with God</vt:lpstr>
      <vt:lpstr>Peace with God:</vt:lpstr>
      <vt:lpstr>The God of Peace</vt:lpstr>
      <vt:lpstr>The Grace of our Lord Jesus Christ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2</cp:revision>
  <dcterms:created xsi:type="dcterms:W3CDTF">2025-02-22T21:27:36Z</dcterms:created>
  <dcterms:modified xsi:type="dcterms:W3CDTF">2025-02-23T19:36:33Z</dcterms:modified>
</cp:coreProperties>
</file>