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057D97-843B-45C8-9748-083454CDBBF0}"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929842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57D97-843B-45C8-9748-083454CDBBF0}"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38490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57D97-843B-45C8-9748-083454CDBBF0}"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968449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57D97-843B-45C8-9748-083454CDBBF0}"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22760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57D97-843B-45C8-9748-083454CDBBF0}"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876380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57D97-843B-45C8-9748-083454CDBBF0}"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2222706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57D97-843B-45C8-9748-083454CDBBF0}"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335511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D057D97-843B-45C8-9748-083454CDBBF0}"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00795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D057D97-843B-45C8-9748-083454CDBBF0}"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325253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57D97-843B-45C8-9748-083454CDBBF0}"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3861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57D97-843B-45C8-9748-083454CDBBF0}"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EF92EF-270F-4318-8FCC-92377AC73474}" type="slidenum">
              <a:rPr lang="en-US" smtClean="0"/>
              <a:t>‹#›</a:t>
            </a:fld>
            <a:endParaRPr lang="en-US"/>
          </a:p>
        </p:txBody>
      </p:sp>
    </p:spTree>
    <p:extLst>
      <p:ext uri="{BB962C8B-B14F-4D97-AF65-F5344CB8AC3E}">
        <p14:creationId xmlns:p14="http://schemas.microsoft.com/office/powerpoint/2010/main" val="1037092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9D057D97-843B-45C8-9748-083454CDBBF0}" type="datetimeFigureOut">
              <a:rPr lang="en-US" smtClean="0"/>
              <a:t>2/2/2025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31EF92EF-270F-4318-8FCC-92377AC73474}" type="slidenum">
              <a:rPr lang="en-US" smtClean="0"/>
              <a:t>‹#›</a:t>
            </a:fld>
            <a:endParaRPr lang="en-US"/>
          </a:p>
        </p:txBody>
      </p:sp>
    </p:spTree>
    <p:extLst>
      <p:ext uri="{BB962C8B-B14F-4D97-AF65-F5344CB8AC3E}">
        <p14:creationId xmlns:p14="http://schemas.microsoft.com/office/powerpoint/2010/main" val="14719537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21AD-4EDC-5E80-46FC-30583485A01A}"/>
              </a:ext>
            </a:extLst>
          </p:cNvPr>
          <p:cNvSpPr>
            <a:spLocks noGrp="1"/>
          </p:cNvSpPr>
          <p:nvPr>
            <p:ph type="ctrTitle"/>
          </p:nvPr>
        </p:nvSpPr>
        <p:spPr/>
        <p:txBody>
          <a:bodyPr>
            <a:normAutofit/>
          </a:bodyPr>
          <a:lstStyle/>
          <a:p>
            <a:r>
              <a:rPr lang="en-US" sz="6600" dirty="0"/>
              <a:t>1 Thessalonians 4:1-12</a:t>
            </a:r>
          </a:p>
        </p:txBody>
      </p:sp>
      <p:sp>
        <p:nvSpPr>
          <p:cNvPr id="3" name="Subtitle 2">
            <a:extLst>
              <a:ext uri="{FF2B5EF4-FFF2-40B4-BE49-F238E27FC236}">
                <a16:creationId xmlns:a16="http://schemas.microsoft.com/office/drawing/2014/main" id="{0870AC01-928D-CA0E-322A-D05D72B2FFFA}"/>
              </a:ext>
            </a:extLst>
          </p:cNvPr>
          <p:cNvSpPr>
            <a:spLocks noGrp="1"/>
          </p:cNvSpPr>
          <p:nvPr>
            <p:ph type="subTitle" idx="1"/>
          </p:nvPr>
        </p:nvSpPr>
        <p:spPr/>
        <p:txBody>
          <a:bodyPr>
            <a:normAutofit fontScale="92500"/>
          </a:bodyPr>
          <a:lstStyle/>
          <a:p>
            <a:r>
              <a:rPr lang="en-US" sz="6000" dirty="0"/>
              <a:t>A Life Pleasing to God</a:t>
            </a:r>
          </a:p>
        </p:txBody>
      </p:sp>
    </p:spTree>
    <p:extLst>
      <p:ext uri="{BB962C8B-B14F-4D97-AF65-F5344CB8AC3E}">
        <p14:creationId xmlns:p14="http://schemas.microsoft.com/office/powerpoint/2010/main" val="375707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09F8-FDBC-0937-1FA0-4C063982F530}"/>
              </a:ext>
            </a:extLst>
          </p:cNvPr>
          <p:cNvSpPr>
            <a:spLocks noGrp="1"/>
          </p:cNvSpPr>
          <p:nvPr>
            <p:ph type="title"/>
          </p:nvPr>
        </p:nvSpPr>
        <p:spPr/>
        <p:txBody>
          <a:bodyPr>
            <a:normAutofit/>
          </a:bodyPr>
          <a:lstStyle/>
          <a:p>
            <a:r>
              <a:rPr lang="en-US" sz="4800" dirty="0"/>
              <a:t>1 Thessalonians 4:1</a:t>
            </a:r>
          </a:p>
        </p:txBody>
      </p:sp>
      <p:sp>
        <p:nvSpPr>
          <p:cNvPr id="3" name="Content Placeholder 2">
            <a:extLst>
              <a:ext uri="{FF2B5EF4-FFF2-40B4-BE49-F238E27FC236}">
                <a16:creationId xmlns:a16="http://schemas.microsoft.com/office/drawing/2014/main" id="{FD04A1AF-67B2-D7BB-FD9C-5D15EB0F9F4A}"/>
              </a:ext>
            </a:extLst>
          </p:cNvPr>
          <p:cNvSpPr>
            <a:spLocks noGrp="1"/>
          </p:cNvSpPr>
          <p:nvPr>
            <p:ph idx="1"/>
          </p:nvPr>
        </p:nvSpPr>
        <p:spPr/>
        <p:txBody>
          <a:bodyPr>
            <a:normAutofit/>
          </a:bodyPr>
          <a:lstStyle/>
          <a:p>
            <a:pPr marL="0" indent="0">
              <a:buNone/>
            </a:pPr>
            <a:r>
              <a:rPr lang="en-US" sz="4000" dirty="0"/>
              <a:t>Finally, then, brothers, we ask and urge you in the Lord Jesus, that as you received from us how you ought to walk and to please God, just as you are doing, that you do so more and more.</a:t>
            </a:r>
          </a:p>
        </p:txBody>
      </p:sp>
    </p:spTree>
    <p:extLst>
      <p:ext uri="{BB962C8B-B14F-4D97-AF65-F5344CB8AC3E}">
        <p14:creationId xmlns:p14="http://schemas.microsoft.com/office/powerpoint/2010/main" val="2165652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41DFF-95A0-AC69-8227-54745ECF3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D5F74-F430-395C-0740-F0920B3434CC}"/>
              </a:ext>
            </a:extLst>
          </p:cNvPr>
          <p:cNvSpPr>
            <a:spLocks noGrp="1"/>
          </p:cNvSpPr>
          <p:nvPr>
            <p:ph type="title"/>
          </p:nvPr>
        </p:nvSpPr>
        <p:spPr/>
        <p:txBody>
          <a:bodyPr>
            <a:normAutofit/>
          </a:bodyPr>
          <a:lstStyle/>
          <a:p>
            <a:r>
              <a:rPr lang="en-US" sz="4800" dirty="0"/>
              <a:t>1 Thessalonians 4:2-3</a:t>
            </a:r>
          </a:p>
        </p:txBody>
      </p:sp>
      <p:sp>
        <p:nvSpPr>
          <p:cNvPr id="3" name="Content Placeholder 2">
            <a:extLst>
              <a:ext uri="{FF2B5EF4-FFF2-40B4-BE49-F238E27FC236}">
                <a16:creationId xmlns:a16="http://schemas.microsoft.com/office/drawing/2014/main" id="{1D931DF5-C0B7-EC71-6458-BA11F887F5FF}"/>
              </a:ext>
            </a:extLst>
          </p:cNvPr>
          <p:cNvSpPr>
            <a:spLocks noGrp="1"/>
          </p:cNvSpPr>
          <p:nvPr>
            <p:ph idx="1"/>
          </p:nvPr>
        </p:nvSpPr>
        <p:spPr/>
        <p:txBody>
          <a:bodyPr>
            <a:normAutofit/>
          </a:bodyPr>
          <a:lstStyle/>
          <a:p>
            <a:pPr marL="0" indent="0">
              <a:buNone/>
            </a:pPr>
            <a:r>
              <a:rPr lang="en-US" sz="4000" dirty="0"/>
              <a:t>For you know what instructions we gave you through the Lord Jesus. For this is the will of God, your sanctification: that you abstain from sexual immorality;</a:t>
            </a:r>
          </a:p>
        </p:txBody>
      </p:sp>
    </p:spTree>
    <p:extLst>
      <p:ext uri="{BB962C8B-B14F-4D97-AF65-F5344CB8AC3E}">
        <p14:creationId xmlns:p14="http://schemas.microsoft.com/office/powerpoint/2010/main" val="1793249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9DC3D-973B-77E9-F808-8A16264E4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D32EE-089C-CDEA-8D41-7333F8E36B05}"/>
              </a:ext>
            </a:extLst>
          </p:cNvPr>
          <p:cNvSpPr>
            <a:spLocks noGrp="1"/>
          </p:cNvSpPr>
          <p:nvPr>
            <p:ph type="title"/>
          </p:nvPr>
        </p:nvSpPr>
        <p:spPr/>
        <p:txBody>
          <a:bodyPr>
            <a:normAutofit/>
          </a:bodyPr>
          <a:lstStyle/>
          <a:p>
            <a:r>
              <a:rPr lang="en-US" sz="4800" dirty="0"/>
              <a:t>1 Thessalonians 4:4-5</a:t>
            </a:r>
          </a:p>
        </p:txBody>
      </p:sp>
      <p:sp>
        <p:nvSpPr>
          <p:cNvPr id="3" name="Content Placeholder 2">
            <a:extLst>
              <a:ext uri="{FF2B5EF4-FFF2-40B4-BE49-F238E27FC236}">
                <a16:creationId xmlns:a16="http://schemas.microsoft.com/office/drawing/2014/main" id="{979E4431-CCC6-DBE7-41D3-CC21C7F7D83A}"/>
              </a:ext>
            </a:extLst>
          </p:cNvPr>
          <p:cNvSpPr>
            <a:spLocks noGrp="1"/>
          </p:cNvSpPr>
          <p:nvPr>
            <p:ph idx="1"/>
          </p:nvPr>
        </p:nvSpPr>
        <p:spPr/>
        <p:txBody>
          <a:bodyPr>
            <a:normAutofit/>
          </a:bodyPr>
          <a:lstStyle/>
          <a:p>
            <a:pPr marL="0" indent="0">
              <a:buNone/>
            </a:pPr>
            <a:r>
              <a:rPr lang="en-US" sz="4000" dirty="0"/>
              <a:t>that each one of you know how to control his own body in holiness and honor, not in the passion of lust like the Gentiles who do not know God; </a:t>
            </a:r>
          </a:p>
        </p:txBody>
      </p:sp>
    </p:spTree>
    <p:extLst>
      <p:ext uri="{BB962C8B-B14F-4D97-AF65-F5344CB8AC3E}">
        <p14:creationId xmlns:p14="http://schemas.microsoft.com/office/powerpoint/2010/main" val="16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02114-3998-8F5E-E7A9-9005438C1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DFD5B-AE95-B4A2-F832-69C988258FCB}"/>
              </a:ext>
            </a:extLst>
          </p:cNvPr>
          <p:cNvSpPr>
            <a:spLocks noGrp="1"/>
          </p:cNvSpPr>
          <p:nvPr>
            <p:ph type="title"/>
          </p:nvPr>
        </p:nvSpPr>
        <p:spPr/>
        <p:txBody>
          <a:bodyPr>
            <a:normAutofit/>
          </a:bodyPr>
          <a:lstStyle/>
          <a:p>
            <a:r>
              <a:rPr lang="en-US" sz="4800" dirty="0"/>
              <a:t>1 Thessalonians 4:6</a:t>
            </a:r>
          </a:p>
        </p:txBody>
      </p:sp>
      <p:sp>
        <p:nvSpPr>
          <p:cNvPr id="3" name="Content Placeholder 2">
            <a:extLst>
              <a:ext uri="{FF2B5EF4-FFF2-40B4-BE49-F238E27FC236}">
                <a16:creationId xmlns:a16="http://schemas.microsoft.com/office/drawing/2014/main" id="{F837CDDD-78E7-DFE4-7DCC-820DD41DF8EC}"/>
              </a:ext>
            </a:extLst>
          </p:cNvPr>
          <p:cNvSpPr>
            <a:spLocks noGrp="1"/>
          </p:cNvSpPr>
          <p:nvPr>
            <p:ph idx="1"/>
          </p:nvPr>
        </p:nvSpPr>
        <p:spPr/>
        <p:txBody>
          <a:bodyPr>
            <a:normAutofit/>
          </a:bodyPr>
          <a:lstStyle/>
          <a:p>
            <a:pPr marL="0" indent="0">
              <a:buNone/>
            </a:pPr>
            <a:r>
              <a:rPr lang="en-US" sz="4000" dirty="0"/>
              <a:t>that no one transgress and wrong his brother in this matter, because the Lord is an avenger in all these things, as we told you beforehand and solemnly warned you.</a:t>
            </a:r>
          </a:p>
          <a:p>
            <a:endParaRPr lang="en-US" dirty="0"/>
          </a:p>
        </p:txBody>
      </p:sp>
    </p:spTree>
    <p:extLst>
      <p:ext uri="{BB962C8B-B14F-4D97-AF65-F5344CB8AC3E}">
        <p14:creationId xmlns:p14="http://schemas.microsoft.com/office/powerpoint/2010/main" val="878066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0299-7638-FFB0-B1D4-40759450E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30916-BFFF-40A1-9E00-25C597FEECAD}"/>
              </a:ext>
            </a:extLst>
          </p:cNvPr>
          <p:cNvSpPr>
            <a:spLocks noGrp="1"/>
          </p:cNvSpPr>
          <p:nvPr>
            <p:ph type="title"/>
          </p:nvPr>
        </p:nvSpPr>
        <p:spPr/>
        <p:txBody>
          <a:bodyPr>
            <a:normAutofit/>
          </a:bodyPr>
          <a:lstStyle/>
          <a:p>
            <a:r>
              <a:rPr lang="en-US" sz="4800" dirty="0"/>
              <a:t>1 Thessalonians 4:7-8</a:t>
            </a:r>
          </a:p>
        </p:txBody>
      </p:sp>
      <p:sp>
        <p:nvSpPr>
          <p:cNvPr id="3" name="Content Placeholder 2">
            <a:extLst>
              <a:ext uri="{FF2B5EF4-FFF2-40B4-BE49-F238E27FC236}">
                <a16:creationId xmlns:a16="http://schemas.microsoft.com/office/drawing/2014/main" id="{5963C8BE-15D4-193F-4B0E-8BD0D1E04CDF}"/>
              </a:ext>
            </a:extLst>
          </p:cNvPr>
          <p:cNvSpPr>
            <a:spLocks noGrp="1"/>
          </p:cNvSpPr>
          <p:nvPr>
            <p:ph idx="1"/>
          </p:nvPr>
        </p:nvSpPr>
        <p:spPr/>
        <p:txBody>
          <a:bodyPr>
            <a:normAutofit/>
          </a:bodyPr>
          <a:lstStyle/>
          <a:p>
            <a:pPr marL="0" indent="0">
              <a:buNone/>
            </a:pPr>
            <a:r>
              <a:rPr lang="en-US" sz="4000" dirty="0"/>
              <a:t>For God has not called us for impurity, but in holiness. Therefore whoever disregards this, disregards not man but God, who gives his Holy Spirit to you.</a:t>
            </a:r>
          </a:p>
        </p:txBody>
      </p:sp>
    </p:spTree>
    <p:extLst>
      <p:ext uri="{BB962C8B-B14F-4D97-AF65-F5344CB8AC3E}">
        <p14:creationId xmlns:p14="http://schemas.microsoft.com/office/powerpoint/2010/main" val="3575686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C601-747D-80F8-B718-AE5D5A486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1931B-E418-3CE8-0860-36F56BAA90B9}"/>
              </a:ext>
            </a:extLst>
          </p:cNvPr>
          <p:cNvSpPr>
            <a:spLocks noGrp="1"/>
          </p:cNvSpPr>
          <p:nvPr>
            <p:ph type="title"/>
          </p:nvPr>
        </p:nvSpPr>
        <p:spPr/>
        <p:txBody>
          <a:bodyPr>
            <a:normAutofit/>
          </a:bodyPr>
          <a:lstStyle/>
          <a:p>
            <a:r>
              <a:rPr lang="en-US" sz="4800" dirty="0"/>
              <a:t>1 Thessalonians 4:9</a:t>
            </a:r>
          </a:p>
        </p:txBody>
      </p:sp>
      <p:sp>
        <p:nvSpPr>
          <p:cNvPr id="3" name="Content Placeholder 2">
            <a:extLst>
              <a:ext uri="{FF2B5EF4-FFF2-40B4-BE49-F238E27FC236}">
                <a16:creationId xmlns:a16="http://schemas.microsoft.com/office/drawing/2014/main" id="{34C82856-986B-0B3A-7E64-1B28C3A04BB0}"/>
              </a:ext>
            </a:extLst>
          </p:cNvPr>
          <p:cNvSpPr>
            <a:spLocks noGrp="1"/>
          </p:cNvSpPr>
          <p:nvPr>
            <p:ph idx="1"/>
          </p:nvPr>
        </p:nvSpPr>
        <p:spPr/>
        <p:txBody>
          <a:bodyPr>
            <a:normAutofit/>
          </a:bodyPr>
          <a:lstStyle/>
          <a:p>
            <a:pPr marL="0" indent="0">
              <a:buNone/>
            </a:pPr>
            <a:r>
              <a:rPr lang="en-US" sz="4000" dirty="0"/>
              <a:t>Now concerning brotherly love you have no need for anyone to write to you, for you yourselves have been taught by God to love one another,</a:t>
            </a:r>
          </a:p>
        </p:txBody>
      </p:sp>
    </p:spTree>
    <p:extLst>
      <p:ext uri="{BB962C8B-B14F-4D97-AF65-F5344CB8AC3E}">
        <p14:creationId xmlns:p14="http://schemas.microsoft.com/office/powerpoint/2010/main" val="122922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832A5-9D02-F630-D250-0219C3D1A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308BA-0910-A2E0-95BE-22C19D78D37F}"/>
              </a:ext>
            </a:extLst>
          </p:cNvPr>
          <p:cNvSpPr>
            <a:spLocks noGrp="1"/>
          </p:cNvSpPr>
          <p:nvPr>
            <p:ph type="title"/>
          </p:nvPr>
        </p:nvSpPr>
        <p:spPr/>
        <p:txBody>
          <a:bodyPr>
            <a:normAutofit/>
          </a:bodyPr>
          <a:lstStyle/>
          <a:p>
            <a:r>
              <a:rPr lang="en-US" sz="4800" dirty="0"/>
              <a:t>1 Thessalonians 4:10</a:t>
            </a:r>
          </a:p>
        </p:txBody>
      </p:sp>
      <p:sp>
        <p:nvSpPr>
          <p:cNvPr id="3" name="Content Placeholder 2">
            <a:extLst>
              <a:ext uri="{FF2B5EF4-FFF2-40B4-BE49-F238E27FC236}">
                <a16:creationId xmlns:a16="http://schemas.microsoft.com/office/drawing/2014/main" id="{896FBE63-BE7E-0601-65AD-8D6C8BF9D71B}"/>
              </a:ext>
            </a:extLst>
          </p:cNvPr>
          <p:cNvSpPr>
            <a:spLocks noGrp="1"/>
          </p:cNvSpPr>
          <p:nvPr>
            <p:ph idx="1"/>
          </p:nvPr>
        </p:nvSpPr>
        <p:spPr/>
        <p:txBody>
          <a:bodyPr>
            <a:normAutofit/>
          </a:bodyPr>
          <a:lstStyle/>
          <a:p>
            <a:pPr marL="0" indent="0">
              <a:buNone/>
            </a:pPr>
            <a:r>
              <a:rPr lang="en-US" sz="4000" dirty="0"/>
              <a:t>for that indeed is what you are doing to all the brothers throughout Macedonia. But we urge you, brothers, to do this more and more, </a:t>
            </a:r>
          </a:p>
        </p:txBody>
      </p:sp>
    </p:spTree>
    <p:extLst>
      <p:ext uri="{BB962C8B-B14F-4D97-AF65-F5344CB8AC3E}">
        <p14:creationId xmlns:p14="http://schemas.microsoft.com/office/powerpoint/2010/main" val="3736509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18D2C-C443-17BA-5E82-CCC23B536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63294-A21E-B2E9-96C3-D38F368ABF75}"/>
              </a:ext>
            </a:extLst>
          </p:cNvPr>
          <p:cNvSpPr>
            <a:spLocks noGrp="1"/>
          </p:cNvSpPr>
          <p:nvPr>
            <p:ph type="title"/>
          </p:nvPr>
        </p:nvSpPr>
        <p:spPr/>
        <p:txBody>
          <a:bodyPr>
            <a:normAutofit/>
          </a:bodyPr>
          <a:lstStyle/>
          <a:p>
            <a:r>
              <a:rPr lang="en-US" sz="4800" dirty="0"/>
              <a:t>1 Thessalonians 4:11-12</a:t>
            </a:r>
          </a:p>
        </p:txBody>
      </p:sp>
      <p:sp>
        <p:nvSpPr>
          <p:cNvPr id="3" name="Content Placeholder 2">
            <a:extLst>
              <a:ext uri="{FF2B5EF4-FFF2-40B4-BE49-F238E27FC236}">
                <a16:creationId xmlns:a16="http://schemas.microsoft.com/office/drawing/2014/main" id="{98239DA0-49DA-7626-A4CF-2030371BCEA3}"/>
              </a:ext>
            </a:extLst>
          </p:cNvPr>
          <p:cNvSpPr>
            <a:spLocks noGrp="1"/>
          </p:cNvSpPr>
          <p:nvPr>
            <p:ph idx="1"/>
          </p:nvPr>
        </p:nvSpPr>
        <p:spPr/>
        <p:txBody>
          <a:bodyPr>
            <a:normAutofit/>
          </a:bodyPr>
          <a:lstStyle/>
          <a:p>
            <a:pPr marL="0" indent="0">
              <a:buNone/>
            </a:pPr>
            <a:r>
              <a:rPr lang="en-US" sz="4000" dirty="0"/>
              <a:t>and to aspire to live quietly, and to mind your own affairs, and to work with your hands, as we instructed you, so that you may walk properly before outsiders and be dependent on no one.</a:t>
            </a:r>
          </a:p>
          <a:p>
            <a:endParaRPr lang="en-US" dirty="0"/>
          </a:p>
        </p:txBody>
      </p:sp>
    </p:spTree>
    <p:extLst>
      <p:ext uri="{BB962C8B-B14F-4D97-AF65-F5344CB8AC3E}">
        <p14:creationId xmlns:p14="http://schemas.microsoft.com/office/powerpoint/2010/main" val="102545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244F-64B6-8E86-8018-AA5AA006A24C}"/>
              </a:ext>
            </a:extLst>
          </p:cNvPr>
          <p:cNvSpPr>
            <a:spLocks noGrp="1"/>
          </p:cNvSpPr>
          <p:nvPr>
            <p:ph type="title"/>
          </p:nvPr>
        </p:nvSpPr>
        <p:spPr>
          <a:xfrm>
            <a:off x="628650" y="304270"/>
            <a:ext cx="7886700" cy="5061813"/>
          </a:xfrm>
        </p:spPr>
        <p:txBody>
          <a:bodyPr>
            <a:normAutofit/>
          </a:bodyPr>
          <a:lstStyle/>
          <a:p>
            <a:pPr algn="ctr"/>
            <a:r>
              <a:rPr lang="en-US" sz="7200" dirty="0"/>
              <a:t>Sexual </a:t>
            </a:r>
            <a:r>
              <a:rPr lang="en-US" sz="7200" i="1" dirty="0"/>
              <a:t>Morality</a:t>
            </a:r>
            <a:endParaRPr lang="en-US" sz="7200" dirty="0"/>
          </a:p>
        </p:txBody>
      </p:sp>
    </p:spTree>
    <p:extLst>
      <p:ext uri="{BB962C8B-B14F-4D97-AF65-F5344CB8AC3E}">
        <p14:creationId xmlns:p14="http://schemas.microsoft.com/office/powerpoint/2010/main" val="1129960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1FA0F-8A9C-04A0-E356-450E43A71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53ACD-02BF-143E-C204-83851AE2E6CC}"/>
              </a:ext>
            </a:extLst>
          </p:cNvPr>
          <p:cNvSpPr>
            <a:spLocks noGrp="1"/>
          </p:cNvSpPr>
          <p:nvPr>
            <p:ph type="title"/>
          </p:nvPr>
        </p:nvSpPr>
        <p:spPr>
          <a:xfrm>
            <a:off x="628650" y="304270"/>
            <a:ext cx="7886700" cy="5061813"/>
          </a:xfrm>
        </p:spPr>
        <p:txBody>
          <a:bodyPr>
            <a:normAutofit/>
          </a:bodyPr>
          <a:lstStyle/>
          <a:p>
            <a:pPr algn="ctr"/>
            <a:r>
              <a:rPr lang="en-US" sz="7200" dirty="0"/>
              <a:t>Sexual </a:t>
            </a:r>
            <a:r>
              <a:rPr lang="en-US" sz="7200" i="1" dirty="0"/>
              <a:t>Immorality</a:t>
            </a:r>
          </a:p>
        </p:txBody>
      </p:sp>
    </p:spTree>
    <p:extLst>
      <p:ext uri="{BB962C8B-B14F-4D97-AF65-F5344CB8AC3E}">
        <p14:creationId xmlns:p14="http://schemas.microsoft.com/office/powerpoint/2010/main" val="822862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0456-AF68-E111-6E73-7BA471E54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EBA46-428A-B825-7215-E8810D882852}"/>
              </a:ext>
            </a:extLst>
          </p:cNvPr>
          <p:cNvSpPr>
            <a:spLocks noGrp="1"/>
          </p:cNvSpPr>
          <p:nvPr>
            <p:ph type="title"/>
          </p:nvPr>
        </p:nvSpPr>
        <p:spPr>
          <a:xfrm>
            <a:off x="628650" y="304270"/>
            <a:ext cx="7886700" cy="5061813"/>
          </a:xfrm>
        </p:spPr>
        <p:txBody>
          <a:bodyPr>
            <a:normAutofit/>
          </a:bodyPr>
          <a:lstStyle/>
          <a:p>
            <a:pPr algn="ctr"/>
            <a:r>
              <a:rPr lang="en-US" sz="7200" b="1" dirty="0"/>
              <a:t>Abstain</a:t>
            </a:r>
            <a:r>
              <a:rPr lang="en-US" sz="7200" dirty="0"/>
              <a:t> from Sexual Immorality</a:t>
            </a:r>
            <a:endParaRPr lang="en-US" sz="7200" i="1" dirty="0"/>
          </a:p>
        </p:txBody>
      </p:sp>
    </p:spTree>
    <p:extLst>
      <p:ext uri="{BB962C8B-B14F-4D97-AF65-F5344CB8AC3E}">
        <p14:creationId xmlns:p14="http://schemas.microsoft.com/office/powerpoint/2010/main" val="3085762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B67B-026F-06F9-AF1E-E9D8470DD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40C59-A68C-4F20-0EE1-32BE83C45713}"/>
              </a:ext>
            </a:extLst>
          </p:cNvPr>
          <p:cNvSpPr>
            <a:spLocks noGrp="1"/>
          </p:cNvSpPr>
          <p:nvPr>
            <p:ph type="title"/>
          </p:nvPr>
        </p:nvSpPr>
        <p:spPr>
          <a:xfrm>
            <a:off x="628650" y="304270"/>
            <a:ext cx="7886700" cy="5061813"/>
          </a:xfrm>
        </p:spPr>
        <p:txBody>
          <a:bodyPr>
            <a:normAutofit/>
          </a:bodyPr>
          <a:lstStyle/>
          <a:p>
            <a:pPr algn="ctr"/>
            <a:r>
              <a:rPr lang="en-US" sz="7200" dirty="0"/>
              <a:t>Abstain from Sexual Immorality:</a:t>
            </a:r>
            <a:br>
              <a:rPr lang="en-US" sz="7200" dirty="0"/>
            </a:br>
            <a:r>
              <a:rPr lang="en-US" sz="7200" u="sng" dirty="0"/>
              <a:t>Not Optional</a:t>
            </a:r>
            <a:endParaRPr lang="en-US" sz="7200" i="1" dirty="0"/>
          </a:p>
        </p:txBody>
      </p:sp>
    </p:spTree>
    <p:extLst>
      <p:ext uri="{BB962C8B-B14F-4D97-AF65-F5344CB8AC3E}">
        <p14:creationId xmlns:p14="http://schemas.microsoft.com/office/powerpoint/2010/main" val="2166131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2A5B4-3B73-484A-8880-2C438DC10E4A}"/>
              </a:ext>
            </a:extLst>
          </p:cNvPr>
          <p:cNvSpPr>
            <a:spLocks noGrp="1"/>
          </p:cNvSpPr>
          <p:nvPr>
            <p:ph type="title"/>
          </p:nvPr>
        </p:nvSpPr>
        <p:spPr/>
        <p:txBody>
          <a:bodyPr>
            <a:normAutofit/>
          </a:bodyPr>
          <a:lstStyle/>
          <a:p>
            <a:r>
              <a:rPr lang="en-US" sz="4800" dirty="0"/>
              <a:t>1 Corinthians 6:18-20</a:t>
            </a:r>
          </a:p>
        </p:txBody>
      </p:sp>
      <p:sp>
        <p:nvSpPr>
          <p:cNvPr id="3" name="Content Placeholder 2">
            <a:extLst>
              <a:ext uri="{FF2B5EF4-FFF2-40B4-BE49-F238E27FC236}">
                <a16:creationId xmlns:a16="http://schemas.microsoft.com/office/drawing/2014/main" id="{4102AB13-B22E-A099-901F-2530B8B63C3C}"/>
              </a:ext>
            </a:extLst>
          </p:cNvPr>
          <p:cNvSpPr>
            <a:spLocks noGrp="1"/>
          </p:cNvSpPr>
          <p:nvPr>
            <p:ph idx="1"/>
          </p:nvPr>
        </p:nvSpPr>
        <p:spPr/>
        <p:txBody>
          <a:bodyPr>
            <a:normAutofit/>
          </a:bodyPr>
          <a:lstStyle/>
          <a:p>
            <a:pPr marL="0" indent="0">
              <a:buNone/>
            </a:pPr>
            <a:r>
              <a:rPr lang="en-US" sz="3200" dirty="0"/>
              <a:t>Flee from sexual immorality. Every other sin a person commits is outside the body, but the sexually immoral person sins against his own body. Or do you not know that your body is a temple of the Holy Spirit within you, whom you have from God? You are not your own, for you were bought with a price. So glorify God in your body.</a:t>
            </a:r>
          </a:p>
        </p:txBody>
      </p:sp>
    </p:spTree>
    <p:extLst>
      <p:ext uri="{BB962C8B-B14F-4D97-AF65-F5344CB8AC3E}">
        <p14:creationId xmlns:p14="http://schemas.microsoft.com/office/powerpoint/2010/main" val="1791776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111B5-4C1C-1C13-7C07-5D76685F1B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6AA10-F978-FD18-04A5-9B087D2BF883}"/>
              </a:ext>
            </a:extLst>
          </p:cNvPr>
          <p:cNvSpPr>
            <a:spLocks noGrp="1"/>
          </p:cNvSpPr>
          <p:nvPr>
            <p:ph type="title"/>
          </p:nvPr>
        </p:nvSpPr>
        <p:spPr/>
        <p:txBody>
          <a:bodyPr>
            <a:normAutofit/>
          </a:bodyPr>
          <a:lstStyle/>
          <a:p>
            <a:r>
              <a:rPr lang="en-US" sz="4800" dirty="0"/>
              <a:t>Matthew 5:27-28</a:t>
            </a:r>
          </a:p>
        </p:txBody>
      </p:sp>
      <p:sp>
        <p:nvSpPr>
          <p:cNvPr id="3" name="Content Placeholder 2">
            <a:extLst>
              <a:ext uri="{FF2B5EF4-FFF2-40B4-BE49-F238E27FC236}">
                <a16:creationId xmlns:a16="http://schemas.microsoft.com/office/drawing/2014/main" id="{7318FD70-A6F8-9EDE-3F8A-75D1CB0E1FB9}"/>
              </a:ext>
            </a:extLst>
          </p:cNvPr>
          <p:cNvSpPr>
            <a:spLocks noGrp="1"/>
          </p:cNvSpPr>
          <p:nvPr>
            <p:ph idx="1"/>
          </p:nvPr>
        </p:nvSpPr>
        <p:spPr/>
        <p:txBody>
          <a:bodyPr>
            <a:normAutofit/>
          </a:bodyPr>
          <a:lstStyle/>
          <a:p>
            <a:pPr marL="0" indent="0">
              <a:buNone/>
            </a:pPr>
            <a:r>
              <a:rPr lang="en-US" sz="4000" dirty="0"/>
              <a:t>“You have heard that it was said, ‘You shall not commit adultery.’ But I say to you that everyone who looks at a woman with lustful intent has already committed adultery with her in his heart. </a:t>
            </a:r>
          </a:p>
        </p:txBody>
      </p:sp>
    </p:spTree>
    <p:extLst>
      <p:ext uri="{BB962C8B-B14F-4D97-AF65-F5344CB8AC3E}">
        <p14:creationId xmlns:p14="http://schemas.microsoft.com/office/powerpoint/2010/main" val="384649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AE8DC-4C01-087A-EC63-33BF4F03C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1C8520-B0CC-1B2C-B338-10B13672232D}"/>
              </a:ext>
            </a:extLst>
          </p:cNvPr>
          <p:cNvSpPr>
            <a:spLocks noGrp="1"/>
          </p:cNvSpPr>
          <p:nvPr>
            <p:ph type="title"/>
          </p:nvPr>
        </p:nvSpPr>
        <p:spPr>
          <a:xfrm>
            <a:off x="628650" y="304270"/>
            <a:ext cx="7886700" cy="5061813"/>
          </a:xfrm>
        </p:spPr>
        <p:txBody>
          <a:bodyPr>
            <a:normAutofit/>
          </a:bodyPr>
          <a:lstStyle/>
          <a:p>
            <a:pPr algn="ctr"/>
            <a:r>
              <a:rPr lang="en-US" sz="7200" b="1" dirty="0"/>
              <a:t>Aspire</a:t>
            </a:r>
            <a:r>
              <a:rPr lang="en-US" sz="7200" dirty="0"/>
              <a:t> to a Peaceful, Productive Life</a:t>
            </a:r>
            <a:endParaRPr lang="en-US" sz="7200" i="1" dirty="0"/>
          </a:p>
        </p:txBody>
      </p:sp>
    </p:spTree>
    <p:extLst>
      <p:ext uri="{BB962C8B-B14F-4D97-AF65-F5344CB8AC3E}">
        <p14:creationId xmlns:p14="http://schemas.microsoft.com/office/powerpoint/2010/main" val="126635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CAF6-B4C0-5FD9-26B5-1B361DB5705D}"/>
              </a:ext>
            </a:extLst>
          </p:cNvPr>
          <p:cNvSpPr>
            <a:spLocks noGrp="1"/>
          </p:cNvSpPr>
          <p:nvPr>
            <p:ph type="title"/>
          </p:nvPr>
        </p:nvSpPr>
        <p:spPr/>
        <p:txBody>
          <a:bodyPr>
            <a:normAutofit/>
          </a:bodyPr>
          <a:lstStyle/>
          <a:p>
            <a:r>
              <a:rPr lang="en-US" sz="5400" dirty="0"/>
              <a:t>Aspire to:</a:t>
            </a:r>
          </a:p>
        </p:txBody>
      </p:sp>
      <p:sp>
        <p:nvSpPr>
          <p:cNvPr id="3" name="Content Placeholder 2">
            <a:extLst>
              <a:ext uri="{FF2B5EF4-FFF2-40B4-BE49-F238E27FC236}">
                <a16:creationId xmlns:a16="http://schemas.microsoft.com/office/drawing/2014/main" id="{64917A65-94D6-98FD-7500-93A8F0460C65}"/>
              </a:ext>
            </a:extLst>
          </p:cNvPr>
          <p:cNvSpPr>
            <a:spLocks noGrp="1"/>
          </p:cNvSpPr>
          <p:nvPr>
            <p:ph idx="1"/>
          </p:nvPr>
        </p:nvSpPr>
        <p:spPr/>
        <p:txBody>
          <a:bodyPr>
            <a:normAutofit/>
          </a:bodyPr>
          <a:lstStyle/>
          <a:p>
            <a:pPr marL="742950" indent="-742950">
              <a:lnSpc>
                <a:spcPct val="150000"/>
              </a:lnSpc>
              <a:buFont typeface="+mj-lt"/>
              <a:buAutoNum type="arabicPeriod"/>
            </a:pPr>
            <a:r>
              <a:rPr lang="en-US" sz="4800" dirty="0"/>
              <a:t>Live quietly</a:t>
            </a:r>
          </a:p>
          <a:p>
            <a:pPr marL="742950" indent="-742950">
              <a:lnSpc>
                <a:spcPct val="150000"/>
              </a:lnSpc>
              <a:buFont typeface="+mj-lt"/>
              <a:buAutoNum type="arabicPeriod"/>
            </a:pPr>
            <a:r>
              <a:rPr lang="en-US" sz="4800" dirty="0"/>
              <a:t>Mind your own affairs</a:t>
            </a:r>
          </a:p>
          <a:p>
            <a:pPr marL="742950" indent="-742950">
              <a:lnSpc>
                <a:spcPct val="150000"/>
              </a:lnSpc>
              <a:buFont typeface="+mj-lt"/>
              <a:buAutoNum type="arabicPeriod"/>
            </a:pPr>
            <a:r>
              <a:rPr lang="en-US" sz="4800" dirty="0"/>
              <a:t>Work with your hands</a:t>
            </a:r>
          </a:p>
        </p:txBody>
      </p:sp>
    </p:spTree>
    <p:extLst>
      <p:ext uri="{BB962C8B-B14F-4D97-AF65-F5344CB8AC3E}">
        <p14:creationId xmlns:p14="http://schemas.microsoft.com/office/powerpoint/2010/main" val="249141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E88D-2CA9-B542-28B1-5A8452B683ED}"/>
              </a:ext>
            </a:extLst>
          </p:cNvPr>
          <p:cNvSpPr>
            <a:spLocks noGrp="1"/>
          </p:cNvSpPr>
          <p:nvPr>
            <p:ph type="title"/>
          </p:nvPr>
        </p:nvSpPr>
        <p:spPr/>
        <p:txBody>
          <a:bodyPr>
            <a:normAutofit/>
          </a:bodyPr>
          <a:lstStyle/>
          <a:p>
            <a:r>
              <a:rPr lang="en-US" sz="5400" dirty="0"/>
              <a:t>Colossians 3:23</a:t>
            </a:r>
          </a:p>
        </p:txBody>
      </p:sp>
      <p:sp>
        <p:nvSpPr>
          <p:cNvPr id="3" name="Content Placeholder 2">
            <a:extLst>
              <a:ext uri="{FF2B5EF4-FFF2-40B4-BE49-F238E27FC236}">
                <a16:creationId xmlns:a16="http://schemas.microsoft.com/office/drawing/2014/main" id="{B36AFD24-2165-C2CD-DCAB-000B92330CD6}"/>
              </a:ext>
            </a:extLst>
          </p:cNvPr>
          <p:cNvSpPr>
            <a:spLocks noGrp="1"/>
          </p:cNvSpPr>
          <p:nvPr>
            <p:ph idx="1"/>
          </p:nvPr>
        </p:nvSpPr>
        <p:spPr/>
        <p:txBody>
          <a:bodyPr>
            <a:normAutofit/>
          </a:bodyPr>
          <a:lstStyle/>
          <a:p>
            <a:pPr marL="0" indent="0">
              <a:buNone/>
            </a:pPr>
            <a:endParaRPr lang="en-US" sz="4400" dirty="0"/>
          </a:p>
          <a:p>
            <a:pPr marL="0" indent="0" algn="ctr">
              <a:buNone/>
            </a:pPr>
            <a:r>
              <a:rPr lang="en-US" sz="4800" dirty="0"/>
              <a:t>Whatever you do, work heartily, as for the Lord and not for men</a:t>
            </a:r>
          </a:p>
        </p:txBody>
      </p:sp>
    </p:spTree>
    <p:extLst>
      <p:ext uri="{BB962C8B-B14F-4D97-AF65-F5344CB8AC3E}">
        <p14:creationId xmlns:p14="http://schemas.microsoft.com/office/powerpoint/2010/main" val="3391288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07CDB-2A19-1B5E-5402-E80B61763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59B24-067C-7232-46EF-65716DC21639}"/>
              </a:ext>
            </a:extLst>
          </p:cNvPr>
          <p:cNvSpPr>
            <a:spLocks noGrp="1"/>
          </p:cNvSpPr>
          <p:nvPr>
            <p:ph type="title"/>
          </p:nvPr>
        </p:nvSpPr>
        <p:spPr/>
        <p:txBody>
          <a:bodyPr>
            <a:normAutofit/>
          </a:bodyPr>
          <a:lstStyle/>
          <a:p>
            <a:r>
              <a:rPr lang="en-US" sz="5400" dirty="0"/>
              <a:t>So that you are:</a:t>
            </a:r>
          </a:p>
        </p:txBody>
      </p:sp>
      <p:sp>
        <p:nvSpPr>
          <p:cNvPr id="3" name="Content Placeholder 2">
            <a:extLst>
              <a:ext uri="{FF2B5EF4-FFF2-40B4-BE49-F238E27FC236}">
                <a16:creationId xmlns:a16="http://schemas.microsoft.com/office/drawing/2014/main" id="{CBF5696C-78D0-C439-6689-0231AACD78BA}"/>
              </a:ext>
            </a:extLst>
          </p:cNvPr>
          <p:cNvSpPr>
            <a:spLocks noGrp="1"/>
          </p:cNvSpPr>
          <p:nvPr>
            <p:ph idx="1"/>
          </p:nvPr>
        </p:nvSpPr>
        <p:spPr>
          <a:xfrm>
            <a:off x="628650" y="1521354"/>
            <a:ext cx="7886700" cy="3626115"/>
          </a:xfrm>
        </p:spPr>
        <p:txBody>
          <a:bodyPr>
            <a:normAutofit/>
          </a:bodyPr>
          <a:lstStyle/>
          <a:p>
            <a:pPr marL="742950" indent="-742950">
              <a:lnSpc>
                <a:spcPct val="100000"/>
              </a:lnSpc>
              <a:buFont typeface="+mj-lt"/>
              <a:buAutoNum type="arabicPeriod"/>
            </a:pPr>
            <a:r>
              <a:rPr lang="en-US" sz="4800" dirty="0"/>
              <a:t>A positive testimony to outsiders</a:t>
            </a:r>
          </a:p>
          <a:p>
            <a:pPr marL="742950" indent="-742950">
              <a:lnSpc>
                <a:spcPct val="150000"/>
              </a:lnSpc>
              <a:buFont typeface="+mj-lt"/>
              <a:buAutoNum type="arabicPeriod"/>
            </a:pPr>
            <a:r>
              <a:rPr lang="en-US" sz="4800" dirty="0"/>
              <a:t>Dependent on no one</a:t>
            </a:r>
          </a:p>
        </p:txBody>
      </p:sp>
    </p:spTree>
    <p:extLst>
      <p:ext uri="{BB962C8B-B14F-4D97-AF65-F5344CB8AC3E}">
        <p14:creationId xmlns:p14="http://schemas.microsoft.com/office/powerpoint/2010/main" val="11734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40</TotalTime>
  <Words>489</Words>
  <Application>Microsoft Office PowerPoint</Application>
  <PresentationFormat>On-screen Show (16:10)</PresentationFormat>
  <Paragraphs>37</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Times New Roman</vt:lpstr>
      <vt:lpstr>Office Theme</vt:lpstr>
      <vt:lpstr>1 Thessalonians 4:1-12</vt:lpstr>
      <vt:lpstr>1 Thessalonians 4:1</vt:lpstr>
      <vt:lpstr>1 Thessalonians 4:2-3</vt:lpstr>
      <vt:lpstr>1 Thessalonians 4:4-5</vt:lpstr>
      <vt:lpstr>1 Thessalonians 4:6</vt:lpstr>
      <vt:lpstr>1 Thessalonians 4:7-8</vt:lpstr>
      <vt:lpstr>1 Thessalonians 4:9</vt:lpstr>
      <vt:lpstr>1 Thessalonians 4:10</vt:lpstr>
      <vt:lpstr>1 Thessalonians 4:11-12</vt:lpstr>
      <vt:lpstr>Sexual Morality</vt:lpstr>
      <vt:lpstr>Sexual Immorality</vt:lpstr>
      <vt:lpstr>Abstain from Sexual Immorality</vt:lpstr>
      <vt:lpstr>Abstain from Sexual Immorality: Not Optional</vt:lpstr>
      <vt:lpstr>1 Corinthians 6:18-20</vt:lpstr>
      <vt:lpstr>Matthew 5:27-28</vt:lpstr>
      <vt:lpstr>Aspire to a Peaceful, Productive Life</vt:lpstr>
      <vt:lpstr>Aspire to:</vt:lpstr>
      <vt:lpstr>Colossians 3:23</vt:lpstr>
      <vt:lpstr>So that you 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2025-02-02T19:50:58Z</dcterms:created>
  <dcterms:modified xsi:type="dcterms:W3CDTF">2025-02-02T20:31:26Z</dcterms:modified>
</cp:coreProperties>
</file>