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 id="264" r:id="rId9"/>
    <p:sldId id="265" r:id="rId10"/>
    <p:sldId id="266" r:id="rId11"/>
    <p:sldId id="267" r:id="rId12"/>
    <p:sldId id="268" r:id="rId13"/>
    <p:sldId id="269" r:id="rId14"/>
    <p:sldId id="270" r:id="rId15"/>
    <p:sldId id="271" r:id="rId16"/>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3" d="100"/>
          <a:sy n="53" d="100"/>
        </p:scale>
        <p:origin x="44" y="3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87BADC-563E-45BA-832B-E14FAB952AEE}"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2226675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87BADC-563E-45BA-832B-E14FAB952AEE}"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133013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87BADC-563E-45BA-832B-E14FAB952AEE}"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2653574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87BADC-563E-45BA-832B-E14FAB952AEE}" type="datetimeFigureOut">
              <a:rPr lang="en-US" smtClean="0"/>
              <a:t>12/28/2024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1506535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87BADC-563E-45BA-832B-E14FAB952AEE}" type="datetimeFigureOut">
              <a:rPr lang="en-US" smtClean="0"/>
              <a:t>12/28/2024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552316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87BADC-563E-45BA-832B-E14FAB952AEE}" type="datetimeFigureOut">
              <a:rPr lang="en-US" smtClean="0"/>
              <a:t>12/28/2024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574088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87BADC-563E-45BA-832B-E14FAB952AEE}" type="datetimeFigureOut">
              <a:rPr lang="en-US" smtClean="0"/>
              <a:t>12/28/2024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2270184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A87BADC-563E-45BA-832B-E14FAB952AEE}" type="datetimeFigureOut">
              <a:rPr lang="en-US" smtClean="0"/>
              <a:t>12/28/2024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2864404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A87BADC-563E-45BA-832B-E14FAB952AEE}" type="datetimeFigureOut">
              <a:rPr lang="en-US" smtClean="0"/>
              <a:t>12/28/2024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822917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87BADC-563E-45BA-832B-E14FAB952AEE}"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647791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87BADC-563E-45BA-832B-E14FAB952AEE}" type="datetimeFigureOut">
              <a:rPr lang="en-US" smtClean="0"/>
              <a:t>12/28/2024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ADC561-E95F-44CC-A505-20E6CF0AEFA8}" type="slidenum">
              <a:rPr lang="en-US" smtClean="0"/>
              <a:t>‹#›</a:t>
            </a:fld>
            <a:endParaRPr lang="en-US"/>
          </a:p>
        </p:txBody>
      </p:sp>
    </p:spTree>
    <p:extLst>
      <p:ext uri="{BB962C8B-B14F-4D97-AF65-F5344CB8AC3E}">
        <p14:creationId xmlns:p14="http://schemas.microsoft.com/office/powerpoint/2010/main" val="3610856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CA87BADC-563E-45BA-832B-E14FAB952AEE}" type="datetimeFigureOut">
              <a:rPr lang="en-US" smtClean="0"/>
              <a:t>12/28/2024</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17ADC561-E95F-44CC-A505-20E6CF0AEFA8}" type="slidenum">
              <a:rPr lang="en-US" smtClean="0"/>
              <a:t>‹#›</a:t>
            </a:fld>
            <a:endParaRPr lang="en-US"/>
          </a:p>
        </p:txBody>
      </p:sp>
    </p:spTree>
    <p:extLst>
      <p:ext uri="{BB962C8B-B14F-4D97-AF65-F5344CB8AC3E}">
        <p14:creationId xmlns:p14="http://schemas.microsoft.com/office/powerpoint/2010/main" val="3394693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FDE54-D65F-8B94-00F2-69BD5B50DEAB}"/>
              </a:ext>
            </a:extLst>
          </p:cNvPr>
          <p:cNvSpPr>
            <a:spLocks noGrp="1"/>
          </p:cNvSpPr>
          <p:nvPr>
            <p:ph type="ctrTitle"/>
          </p:nvPr>
        </p:nvSpPr>
        <p:spPr>
          <a:xfrm>
            <a:off x="1143000" y="1410790"/>
            <a:ext cx="6858000" cy="1989667"/>
          </a:xfrm>
        </p:spPr>
        <p:txBody>
          <a:bodyPr/>
          <a:lstStyle/>
          <a:p>
            <a:r>
              <a:rPr lang="en-US" dirty="0"/>
              <a:t>Joseph:</a:t>
            </a:r>
            <a:br>
              <a:rPr lang="en-US" dirty="0"/>
            </a:br>
            <a:r>
              <a:rPr lang="en-US" dirty="0"/>
              <a:t>Trust and Forgiveness</a:t>
            </a:r>
          </a:p>
        </p:txBody>
      </p:sp>
      <p:sp>
        <p:nvSpPr>
          <p:cNvPr id="3" name="Subtitle 2">
            <a:extLst>
              <a:ext uri="{FF2B5EF4-FFF2-40B4-BE49-F238E27FC236}">
                <a16:creationId xmlns:a16="http://schemas.microsoft.com/office/drawing/2014/main" id="{FB4467A5-2BC6-6128-8F1B-6828CADA4B79}"/>
              </a:ext>
            </a:extLst>
          </p:cNvPr>
          <p:cNvSpPr>
            <a:spLocks noGrp="1"/>
          </p:cNvSpPr>
          <p:nvPr>
            <p:ph type="subTitle" idx="1"/>
          </p:nvPr>
        </p:nvSpPr>
        <p:spPr>
          <a:xfrm>
            <a:off x="1143000" y="3630168"/>
            <a:ext cx="6858000" cy="751332"/>
          </a:xfrm>
        </p:spPr>
        <p:txBody>
          <a:bodyPr>
            <a:normAutofit/>
          </a:bodyPr>
          <a:lstStyle/>
          <a:p>
            <a:r>
              <a:rPr lang="en-US" sz="4400" dirty="0"/>
              <a:t>Genesis 50:15-21</a:t>
            </a:r>
          </a:p>
        </p:txBody>
      </p:sp>
    </p:spTree>
    <p:extLst>
      <p:ext uri="{BB962C8B-B14F-4D97-AF65-F5344CB8AC3E}">
        <p14:creationId xmlns:p14="http://schemas.microsoft.com/office/powerpoint/2010/main" val="292764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FD0B6-D466-3192-51AD-F9C59B467789}"/>
              </a:ext>
            </a:extLst>
          </p:cNvPr>
          <p:cNvSpPr>
            <a:spLocks noGrp="1"/>
          </p:cNvSpPr>
          <p:nvPr>
            <p:ph type="title"/>
          </p:nvPr>
        </p:nvSpPr>
        <p:spPr/>
        <p:txBody>
          <a:bodyPr>
            <a:normAutofit/>
          </a:bodyPr>
          <a:lstStyle/>
          <a:p>
            <a:r>
              <a:rPr lang="en-US" sz="4400" dirty="0"/>
              <a:t>Romans 8:28</a:t>
            </a:r>
          </a:p>
        </p:txBody>
      </p:sp>
      <p:sp>
        <p:nvSpPr>
          <p:cNvPr id="3" name="Content Placeholder 2">
            <a:extLst>
              <a:ext uri="{FF2B5EF4-FFF2-40B4-BE49-F238E27FC236}">
                <a16:creationId xmlns:a16="http://schemas.microsoft.com/office/drawing/2014/main" id="{BBF663F4-A095-8A6B-A190-2A695BF14D4C}"/>
              </a:ext>
            </a:extLst>
          </p:cNvPr>
          <p:cNvSpPr>
            <a:spLocks noGrp="1"/>
          </p:cNvSpPr>
          <p:nvPr>
            <p:ph idx="1"/>
          </p:nvPr>
        </p:nvSpPr>
        <p:spPr/>
        <p:txBody>
          <a:bodyPr>
            <a:normAutofit/>
          </a:bodyPr>
          <a:lstStyle/>
          <a:p>
            <a:pPr marL="0" indent="0" algn="ctr">
              <a:buNone/>
            </a:pPr>
            <a:r>
              <a:rPr lang="en-US" sz="4400" dirty="0">
                <a:effectLst/>
                <a:latin typeface="Times New Roman" panose="02020603050405020304" pitchFamily="18" charset="0"/>
                <a:ea typeface="Calibri" panose="020F0502020204030204" pitchFamily="34" charset="0"/>
              </a:rPr>
              <a:t>And we know that for those who love God </a:t>
            </a:r>
            <a:r>
              <a:rPr lang="en-US" sz="4400" b="1" dirty="0">
                <a:effectLst/>
                <a:latin typeface="Times New Roman" panose="02020603050405020304" pitchFamily="18" charset="0"/>
                <a:ea typeface="Calibri" panose="020F0502020204030204" pitchFamily="34" charset="0"/>
              </a:rPr>
              <a:t>all things</a:t>
            </a:r>
            <a:r>
              <a:rPr lang="en-US" sz="4400" dirty="0">
                <a:effectLst/>
                <a:latin typeface="Times New Roman" panose="02020603050405020304" pitchFamily="18" charset="0"/>
                <a:ea typeface="Calibri" panose="020F0502020204030204" pitchFamily="34" charset="0"/>
              </a:rPr>
              <a:t> work together for good, for those who are called according to his purpose.</a:t>
            </a:r>
            <a:endParaRPr lang="en-US" sz="4800" dirty="0"/>
          </a:p>
        </p:txBody>
      </p:sp>
    </p:spTree>
    <p:extLst>
      <p:ext uri="{BB962C8B-B14F-4D97-AF65-F5344CB8AC3E}">
        <p14:creationId xmlns:p14="http://schemas.microsoft.com/office/powerpoint/2010/main" val="955387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3DD6B-1792-4E4D-CD71-228803012F1B}"/>
              </a:ext>
            </a:extLst>
          </p:cNvPr>
          <p:cNvSpPr>
            <a:spLocks noGrp="1"/>
          </p:cNvSpPr>
          <p:nvPr>
            <p:ph type="title"/>
          </p:nvPr>
        </p:nvSpPr>
        <p:spPr>
          <a:xfrm>
            <a:off x="628650" y="304270"/>
            <a:ext cx="7886700" cy="5134003"/>
          </a:xfrm>
        </p:spPr>
        <p:txBody>
          <a:bodyPr>
            <a:normAutofit/>
          </a:bodyPr>
          <a:lstStyle/>
          <a:p>
            <a:pPr algn="ctr">
              <a:lnSpc>
                <a:spcPct val="100000"/>
              </a:lnSpc>
            </a:pPr>
            <a:r>
              <a:rPr lang="en-US" sz="5400" dirty="0"/>
              <a:t>Anger &amp; Resentment</a:t>
            </a:r>
            <a:br>
              <a:rPr lang="en-US" sz="5400" dirty="0"/>
            </a:br>
            <a:r>
              <a:rPr lang="en-US" sz="5400" dirty="0"/>
              <a:t>or</a:t>
            </a:r>
            <a:br>
              <a:rPr lang="en-US" sz="5400" dirty="0"/>
            </a:br>
            <a:r>
              <a:rPr lang="en-US" sz="5400" dirty="0"/>
              <a:t>Trust &amp; Obedience</a:t>
            </a:r>
          </a:p>
        </p:txBody>
      </p:sp>
    </p:spTree>
    <p:extLst>
      <p:ext uri="{BB962C8B-B14F-4D97-AF65-F5344CB8AC3E}">
        <p14:creationId xmlns:p14="http://schemas.microsoft.com/office/powerpoint/2010/main" val="3447824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2EA66-0127-29DD-7F47-F4486C4ACF35}"/>
              </a:ext>
            </a:extLst>
          </p:cNvPr>
          <p:cNvSpPr>
            <a:spLocks noGrp="1"/>
          </p:cNvSpPr>
          <p:nvPr>
            <p:ph type="title"/>
          </p:nvPr>
        </p:nvSpPr>
        <p:spPr/>
        <p:txBody>
          <a:bodyPr>
            <a:normAutofit/>
          </a:bodyPr>
          <a:lstStyle/>
          <a:p>
            <a:r>
              <a:rPr lang="en-US" sz="4400" dirty="0"/>
              <a:t>Joseph’s Life</a:t>
            </a:r>
          </a:p>
        </p:txBody>
      </p:sp>
      <p:sp>
        <p:nvSpPr>
          <p:cNvPr id="3" name="Content Placeholder 2">
            <a:extLst>
              <a:ext uri="{FF2B5EF4-FFF2-40B4-BE49-F238E27FC236}">
                <a16:creationId xmlns:a16="http://schemas.microsoft.com/office/drawing/2014/main" id="{2FF1C4AC-03BC-035D-DDAE-905F82E894E0}"/>
              </a:ext>
            </a:extLst>
          </p:cNvPr>
          <p:cNvSpPr>
            <a:spLocks noGrp="1"/>
          </p:cNvSpPr>
          <p:nvPr>
            <p:ph idx="1"/>
          </p:nvPr>
        </p:nvSpPr>
        <p:spPr/>
        <p:txBody>
          <a:bodyPr>
            <a:normAutofit/>
          </a:bodyPr>
          <a:lstStyle/>
          <a:p>
            <a:r>
              <a:rPr lang="en-US" sz="4000" dirty="0"/>
              <a:t>Almost killed by his brothers</a:t>
            </a:r>
          </a:p>
          <a:p>
            <a:r>
              <a:rPr lang="en-US" sz="4000" dirty="0"/>
              <a:t>Sold into slavery</a:t>
            </a:r>
          </a:p>
          <a:p>
            <a:r>
              <a:rPr lang="en-US" sz="4000" dirty="0"/>
              <a:t>Taken to Egypt</a:t>
            </a:r>
          </a:p>
          <a:p>
            <a:r>
              <a:rPr lang="en-US" sz="4000" dirty="0"/>
              <a:t>Bought by an Egyptian official</a:t>
            </a:r>
          </a:p>
          <a:p>
            <a:r>
              <a:rPr lang="en-US" sz="4000" dirty="0"/>
              <a:t>Thrown into prison on false charges</a:t>
            </a:r>
          </a:p>
        </p:txBody>
      </p:sp>
    </p:spTree>
    <p:extLst>
      <p:ext uri="{BB962C8B-B14F-4D97-AF65-F5344CB8AC3E}">
        <p14:creationId xmlns:p14="http://schemas.microsoft.com/office/powerpoint/2010/main" val="1539876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302D1-EFFE-6F71-C8DD-8569313D2CA2}"/>
              </a:ext>
            </a:extLst>
          </p:cNvPr>
          <p:cNvSpPr>
            <a:spLocks noGrp="1"/>
          </p:cNvSpPr>
          <p:nvPr>
            <p:ph type="title"/>
          </p:nvPr>
        </p:nvSpPr>
        <p:spPr/>
        <p:txBody>
          <a:bodyPr>
            <a:normAutofit/>
          </a:bodyPr>
          <a:lstStyle/>
          <a:p>
            <a:r>
              <a:rPr lang="en-US" sz="4400" dirty="0"/>
              <a:t>Genesis 50:15-16</a:t>
            </a:r>
          </a:p>
        </p:txBody>
      </p:sp>
      <p:sp>
        <p:nvSpPr>
          <p:cNvPr id="3" name="Content Placeholder 2">
            <a:extLst>
              <a:ext uri="{FF2B5EF4-FFF2-40B4-BE49-F238E27FC236}">
                <a16:creationId xmlns:a16="http://schemas.microsoft.com/office/drawing/2014/main" id="{0372936D-1959-7C1F-E1FD-796CA410849D}"/>
              </a:ext>
            </a:extLst>
          </p:cNvPr>
          <p:cNvSpPr>
            <a:spLocks noGrp="1"/>
          </p:cNvSpPr>
          <p:nvPr>
            <p:ph idx="1"/>
          </p:nvPr>
        </p:nvSpPr>
        <p:spPr/>
        <p:txBody>
          <a:bodyPr>
            <a:normAutofit lnSpcReduction="10000"/>
          </a:bodyPr>
          <a:lstStyle/>
          <a:p>
            <a:pPr marL="0" indent="0">
              <a:buNone/>
            </a:pPr>
            <a:r>
              <a:rPr lang="en-US" sz="4000" dirty="0"/>
              <a:t>When Joseph's brothers saw that their father was dead, they said, “It may be that Joseph will hate us and pay us back for all the evil that we did to him.” So they sent a message to Joseph, saying, “Your father gave this command before he died:</a:t>
            </a:r>
          </a:p>
        </p:txBody>
      </p:sp>
    </p:spTree>
    <p:extLst>
      <p:ext uri="{BB962C8B-B14F-4D97-AF65-F5344CB8AC3E}">
        <p14:creationId xmlns:p14="http://schemas.microsoft.com/office/powerpoint/2010/main" val="2232779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B3C3B-0B1A-CCD2-81F6-9ECAD95908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803A8E-302D-FC40-5812-D5DEEDD55E6A}"/>
              </a:ext>
            </a:extLst>
          </p:cNvPr>
          <p:cNvSpPr>
            <a:spLocks noGrp="1"/>
          </p:cNvSpPr>
          <p:nvPr>
            <p:ph type="title"/>
          </p:nvPr>
        </p:nvSpPr>
        <p:spPr/>
        <p:txBody>
          <a:bodyPr>
            <a:normAutofit/>
          </a:bodyPr>
          <a:lstStyle/>
          <a:p>
            <a:r>
              <a:rPr lang="en-US" sz="4400" dirty="0"/>
              <a:t>Genesis 50:17</a:t>
            </a:r>
          </a:p>
        </p:txBody>
      </p:sp>
      <p:sp>
        <p:nvSpPr>
          <p:cNvPr id="3" name="Content Placeholder 2">
            <a:extLst>
              <a:ext uri="{FF2B5EF4-FFF2-40B4-BE49-F238E27FC236}">
                <a16:creationId xmlns:a16="http://schemas.microsoft.com/office/drawing/2014/main" id="{2D46DF7E-EF94-CF45-55C5-3805B095419A}"/>
              </a:ext>
            </a:extLst>
          </p:cNvPr>
          <p:cNvSpPr>
            <a:spLocks noGrp="1"/>
          </p:cNvSpPr>
          <p:nvPr>
            <p:ph idx="1"/>
          </p:nvPr>
        </p:nvSpPr>
        <p:spPr/>
        <p:txBody>
          <a:bodyPr>
            <a:normAutofit lnSpcReduction="10000"/>
          </a:bodyPr>
          <a:lstStyle/>
          <a:p>
            <a:pPr marL="0" indent="0">
              <a:buNone/>
            </a:pPr>
            <a:r>
              <a:rPr lang="en-US" sz="4000" dirty="0"/>
              <a:t>‘Say to Joseph, “Please forgive the transgression of your brothers and their sin, because they did evil to you.”’ And now, please forgive the transgression of the servants of the God of your father.” Joseph wept when they spoke to him. </a:t>
            </a:r>
          </a:p>
        </p:txBody>
      </p:sp>
    </p:spTree>
    <p:extLst>
      <p:ext uri="{BB962C8B-B14F-4D97-AF65-F5344CB8AC3E}">
        <p14:creationId xmlns:p14="http://schemas.microsoft.com/office/powerpoint/2010/main" val="1210881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2B047-C605-D96D-3A90-47ACF4CA8E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68C49-FCD3-E813-AFBB-A489F059E348}"/>
              </a:ext>
            </a:extLst>
          </p:cNvPr>
          <p:cNvSpPr>
            <a:spLocks noGrp="1"/>
          </p:cNvSpPr>
          <p:nvPr>
            <p:ph type="title"/>
          </p:nvPr>
        </p:nvSpPr>
        <p:spPr/>
        <p:txBody>
          <a:bodyPr>
            <a:normAutofit/>
          </a:bodyPr>
          <a:lstStyle/>
          <a:p>
            <a:r>
              <a:rPr lang="en-US" sz="4400" dirty="0"/>
              <a:t>Genesis 50:18-19</a:t>
            </a:r>
          </a:p>
        </p:txBody>
      </p:sp>
      <p:sp>
        <p:nvSpPr>
          <p:cNvPr id="3" name="Content Placeholder 2">
            <a:extLst>
              <a:ext uri="{FF2B5EF4-FFF2-40B4-BE49-F238E27FC236}">
                <a16:creationId xmlns:a16="http://schemas.microsoft.com/office/drawing/2014/main" id="{8EFF545D-082A-8466-2707-601F63279A3B}"/>
              </a:ext>
            </a:extLst>
          </p:cNvPr>
          <p:cNvSpPr>
            <a:spLocks noGrp="1"/>
          </p:cNvSpPr>
          <p:nvPr>
            <p:ph idx="1"/>
          </p:nvPr>
        </p:nvSpPr>
        <p:spPr/>
        <p:txBody>
          <a:bodyPr>
            <a:normAutofit/>
          </a:bodyPr>
          <a:lstStyle/>
          <a:p>
            <a:pPr marL="0" indent="0">
              <a:buNone/>
            </a:pPr>
            <a:r>
              <a:rPr lang="en-US" sz="4000" dirty="0"/>
              <a:t>His brothers also came and fell down before him and said, “Behold, we are your servants.” But Joseph said to them, “Do not fear, for am I in the place of God? </a:t>
            </a:r>
          </a:p>
        </p:txBody>
      </p:sp>
    </p:spTree>
    <p:extLst>
      <p:ext uri="{BB962C8B-B14F-4D97-AF65-F5344CB8AC3E}">
        <p14:creationId xmlns:p14="http://schemas.microsoft.com/office/powerpoint/2010/main" val="2659260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7E58E-C3C8-251E-B3CF-C09ABD8B72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CA2FF5-B238-AEBB-394F-EB40C45C3D71}"/>
              </a:ext>
            </a:extLst>
          </p:cNvPr>
          <p:cNvSpPr>
            <a:spLocks noGrp="1"/>
          </p:cNvSpPr>
          <p:nvPr>
            <p:ph type="title"/>
          </p:nvPr>
        </p:nvSpPr>
        <p:spPr/>
        <p:txBody>
          <a:bodyPr>
            <a:normAutofit/>
          </a:bodyPr>
          <a:lstStyle/>
          <a:p>
            <a:r>
              <a:rPr lang="en-US" sz="4400" dirty="0"/>
              <a:t>Genesis 50:20</a:t>
            </a:r>
          </a:p>
        </p:txBody>
      </p:sp>
      <p:sp>
        <p:nvSpPr>
          <p:cNvPr id="3" name="Content Placeholder 2">
            <a:extLst>
              <a:ext uri="{FF2B5EF4-FFF2-40B4-BE49-F238E27FC236}">
                <a16:creationId xmlns:a16="http://schemas.microsoft.com/office/drawing/2014/main" id="{96411CC4-2A31-9923-9030-0A60CCBC001E}"/>
              </a:ext>
            </a:extLst>
          </p:cNvPr>
          <p:cNvSpPr>
            <a:spLocks noGrp="1"/>
          </p:cNvSpPr>
          <p:nvPr>
            <p:ph idx="1"/>
          </p:nvPr>
        </p:nvSpPr>
        <p:spPr/>
        <p:txBody>
          <a:bodyPr>
            <a:normAutofit/>
          </a:bodyPr>
          <a:lstStyle/>
          <a:p>
            <a:pPr marL="0" indent="0">
              <a:buNone/>
            </a:pPr>
            <a:r>
              <a:rPr lang="en-US" sz="4000" dirty="0"/>
              <a:t>As for you, you meant evil against me, but God meant it for good, to bring it about that many people should be kept alive, as they are today. </a:t>
            </a:r>
          </a:p>
        </p:txBody>
      </p:sp>
    </p:spTree>
    <p:extLst>
      <p:ext uri="{BB962C8B-B14F-4D97-AF65-F5344CB8AC3E}">
        <p14:creationId xmlns:p14="http://schemas.microsoft.com/office/powerpoint/2010/main" val="4268426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D450D-A28B-ED9B-DC9B-818B7835F1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CFA167-A3B7-F65D-39BD-0840FDF03554}"/>
              </a:ext>
            </a:extLst>
          </p:cNvPr>
          <p:cNvSpPr>
            <a:spLocks noGrp="1"/>
          </p:cNvSpPr>
          <p:nvPr>
            <p:ph type="title"/>
          </p:nvPr>
        </p:nvSpPr>
        <p:spPr/>
        <p:txBody>
          <a:bodyPr>
            <a:normAutofit/>
          </a:bodyPr>
          <a:lstStyle/>
          <a:p>
            <a:r>
              <a:rPr lang="en-US" sz="4400" dirty="0"/>
              <a:t>Genesis 50:21</a:t>
            </a:r>
          </a:p>
        </p:txBody>
      </p:sp>
      <p:sp>
        <p:nvSpPr>
          <p:cNvPr id="3" name="Content Placeholder 2">
            <a:extLst>
              <a:ext uri="{FF2B5EF4-FFF2-40B4-BE49-F238E27FC236}">
                <a16:creationId xmlns:a16="http://schemas.microsoft.com/office/drawing/2014/main" id="{3B22E02C-605A-2930-6EA7-7D2E83C720A3}"/>
              </a:ext>
            </a:extLst>
          </p:cNvPr>
          <p:cNvSpPr>
            <a:spLocks noGrp="1"/>
          </p:cNvSpPr>
          <p:nvPr>
            <p:ph idx="1"/>
          </p:nvPr>
        </p:nvSpPr>
        <p:spPr/>
        <p:txBody>
          <a:bodyPr>
            <a:normAutofit/>
          </a:bodyPr>
          <a:lstStyle/>
          <a:p>
            <a:pPr marL="0" indent="0">
              <a:buNone/>
            </a:pPr>
            <a:r>
              <a:rPr lang="en-US" sz="4000" dirty="0"/>
              <a:t>So do not fear; I will provide for you and your little ones.” Thus he comforted them and spoke kindly to them.</a:t>
            </a:r>
          </a:p>
          <a:p>
            <a:pPr marL="0" indent="0">
              <a:buNone/>
            </a:pPr>
            <a:endParaRPr lang="en-US" dirty="0"/>
          </a:p>
        </p:txBody>
      </p:sp>
    </p:spTree>
    <p:extLst>
      <p:ext uri="{BB962C8B-B14F-4D97-AF65-F5344CB8AC3E}">
        <p14:creationId xmlns:p14="http://schemas.microsoft.com/office/powerpoint/2010/main" val="2964915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57E0-88A2-3F97-05A8-3D29E559F1D2}"/>
              </a:ext>
            </a:extLst>
          </p:cNvPr>
          <p:cNvSpPr>
            <a:spLocks noGrp="1"/>
          </p:cNvSpPr>
          <p:nvPr>
            <p:ph type="title"/>
          </p:nvPr>
        </p:nvSpPr>
        <p:spPr>
          <a:xfrm>
            <a:off x="628650" y="304270"/>
            <a:ext cx="7886700" cy="5121971"/>
          </a:xfrm>
        </p:spPr>
        <p:txBody>
          <a:bodyPr>
            <a:normAutofit/>
          </a:bodyPr>
          <a:lstStyle/>
          <a:p>
            <a:pPr algn="ctr"/>
            <a:r>
              <a:rPr lang="en-US" sz="6000" dirty="0"/>
              <a:t>The Brothers’ Fear</a:t>
            </a:r>
          </a:p>
        </p:txBody>
      </p:sp>
    </p:spTree>
    <p:extLst>
      <p:ext uri="{BB962C8B-B14F-4D97-AF65-F5344CB8AC3E}">
        <p14:creationId xmlns:p14="http://schemas.microsoft.com/office/powerpoint/2010/main" val="1016118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C5DD6-CF1E-93F0-F3C0-7013C9DA17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74200B-7C05-8DD1-1B23-4B096D898A3F}"/>
              </a:ext>
            </a:extLst>
          </p:cNvPr>
          <p:cNvSpPr>
            <a:spLocks noGrp="1"/>
          </p:cNvSpPr>
          <p:nvPr>
            <p:ph type="title"/>
          </p:nvPr>
        </p:nvSpPr>
        <p:spPr>
          <a:xfrm>
            <a:off x="628650" y="304270"/>
            <a:ext cx="7886700" cy="5121971"/>
          </a:xfrm>
        </p:spPr>
        <p:txBody>
          <a:bodyPr>
            <a:normAutofit/>
          </a:bodyPr>
          <a:lstStyle/>
          <a:p>
            <a:pPr algn="ctr"/>
            <a:r>
              <a:rPr lang="en-US" sz="6000" dirty="0"/>
              <a:t>The Difficulty of Forgiveness</a:t>
            </a:r>
          </a:p>
        </p:txBody>
      </p:sp>
    </p:spTree>
    <p:extLst>
      <p:ext uri="{BB962C8B-B14F-4D97-AF65-F5344CB8AC3E}">
        <p14:creationId xmlns:p14="http://schemas.microsoft.com/office/powerpoint/2010/main" val="26461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F6FBD-CB26-5651-9023-5A43508121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9C4BE8-A883-7E0E-690C-40C95600938B}"/>
              </a:ext>
            </a:extLst>
          </p:cNvPr>
          <p:cNvSpPr>
            <a:spLocks noGrp="1"/>
          </p:cNvSpPr>
          <p:nvPr>
            <p:ph type="title"/>
          </p:nvPr>
        </p:nvSpPr>
        <p:spPr>
          <a:xfrm>
            <a:off x="628650" y="304270"/>
            <a:ext cx="7886700" cy="5121971"/>
          </a:xfrm>
        </p:spPr>
        <p:txBody>
          <a:bodyPr>
            <a:normAutofit/>
          </a:bodyPr>
          <a:lstStyle/>
          <a:p>
            <a:pPr algn="ctr"/>
            <a:r>
              <a:rPr lang="en-US" sz="6000" dirty="0"/>
              <a:t>Joseph Forgives</a:t>
            </a:r>
          </a:p>
        </p:txBody>
      </p:sp>
    </p:spTree>
    <p:extLst>
      <p:ext uri="{BB962C8B-B14F-4D97-AF65-F5344CB8AC3E}">
        <p14:creationId xmlns:p14="http://schemas.microsoft.com/office/powerpoint/2010/main" val="1227900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13722-881F-F1BD-CC59-C9F3585138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AAD4D1-0A18-3CFC-528F-3FBD3414E6E8}"/>
              </a:ext>
            </a:extLst>
          </p:cNvPr>
          <p:cNvSpPr>
            <a:spLocks noGrp="1"/>
          </p:cNvSpPr>
          <p:nvPr>
            <p:ph type="title"/>
          </p:nvPr>
        </p:nvSpPr>
        <p:spPr>
          <a:xfrm>
            <a:off x="628650" y="304270"/>
            <a:ext cx="7886700" cy="5121971"/>
          </a:xfrm>
        </p:spPr>
        <p:txBody>
          <a:bodyPr>
            <a:normAutofit/>
          </a:bodyPr>
          <a:lstStyle/>
          <a:p>
            <a:pPr algn="ctr"/>
            <a:r>
              <a:rPr lang="en-US" sz="6000" dirty="0"/>
              <a:t>Joseph’s Trust in God</a:t>
            </a:r>
          </a:p>
        </p:txBody>
      </p:sp>
    </p:spTree>
    <p:extLst>
      <p:ext uri="{BB962C8B-B14F-4D97-AF65-F5344CB8AC3E}">
        <p14:creationId xmlns:p14="http://schemas.microsoft.com/office/powerpoint/2010/main" val="2165714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4E7FE-7B4D-1296-FA51-992132F740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3B274-9C15-6F41-407A-4C866705EF6C}"/>
              </a:ext>
            </a:extLst>
          </p:cNvPr>
          <p:cNvSpPr>
            <a:spLocks noGrp="1"/>
          </p:cNvSpPr>
          <p:nvPr>
            <p:ph type="title"/>
          </p:nvPr>
        </p:nvSpPr>
        <p:spPr>
          <a:xfrm>
            <a:off x="628650" y="304270"/>
            <a:ext cx="7886700" cy="5121971"/>
          </a:xfrm>
        </p:spPr>
        <p:txBody>
          <a:bodyPr>
            <a:normAutofit/>
          </a:bodyPr>
          <a:lstStyle/>
          <a:p>
            <a:pPr algn="ctr"/>
            <a:r>
              <a:rPr lang="en-US" sz="6000" dirty="0"/>
              <a:t>God’s Sovereignty and Man’s Free-Will</a:t>
            </a:r>
          </a:p>
        </p:txBody>
      </p:sp>
    </p:spTree>
    <p:extLst>
      <p:ext uri="{BB962C8B-B14F-4D97-AF65-F5344CB8AC3E}">
        <p14:creationId xmlns:p14="http://schemas.microsoft.com/office/powerpoint/2010/main" val="3955202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CB5D0-915B-3817-D8CB-1F304218C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54E66-5A0C-24FC-E5AC-602013BED869}"/>
              </a:ext>
            </a:extLst>
          </p:cNvPr>
          <p:cNvSpPr>
            <a:spLocks noGrp="1"/>
          </p:cNvSpPr>
          <p:nvPr>
            <p:ph type="title"/>
          </p:nvPr>
        </p:nvSpPr>
        <p:spPr>
          <a:xfrm>
            <a:off x="628650" y="770615"/>
            <a:ext cx="7886700" cy="1003322"/>
          </a:xfrm>
        </p:spPr>
        <p:txBody>
          <a:bodyPr anchor="t">
            <a:normAutofit/>
          </a:bodyPr>
          <a:lstStyle/>
          <a:p>
            <a:pPr algn="ctr"/>
            <a:r>
              <a:rPr lang="en-US" sz="6000" dirty="0"/>
              <a:t>Joseph</a:t>
            </a:r>
          </a:p>
        </p:txBody>
      </p:sp>
      <p:sp>
        <p:nvSpPr>
          <p:cNvPr id="3" name="Title 1">
            <a:extLst>
              <a:ext uri="{FF2B5EF4-FFF2-40B4-BE49-F238E27FC236}">
                <a16:creationId xmlns:a16="http://schemas.microsoft.com/office/drawing/2014/main" id="{766A9350-597D-0E21-87BB-B816C10C5C0C}"/>
              </a:ext>
            </a:extLst>
          </p:cNvPr>
          <p:cNvSpPr txBox="1">
            <a:spLocks/>
          </p:cNvSpPr>
          <p:nvPr/>
        </p:nvSpPr>
        <p:spPr>
          <a:xfrm>
            <a:off x="628650" y="2320522"/>
            <a:ext cx="7886700" cy="1003322"/>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6000" dirty="0"/>
              <a:t>Jesus</a:t>
            </a:r>
          </a:p>
        </p:txBody>
      </p:sp>
      <p:sp>
        <p:nvSpPr>
          <p:cNvPr id="4" name="Title 1">
            <a:extLst>
              <a:ext uri="{FF2B5EF4-FFF2-40B4-BE49-F238E27FC236}">
                <a16:creationId xmlns:a16="http://schemas.microsoft.com/office/drawing/2014/main" id="{6C9D25A5-DB14-FDC0-66B2-05AE1947B679}"/>
              </a:ext>
            </a:extLst>
          </p:cNvPr>
          <p:cNvSpPr txBox="1">
            <a:spLocks/>
          </p:cNvSpPr>
          <p:nvPr/>
        </p:nvSpPr>
        <p:spPr>
          <a:xfrm>
            <a:off x="628650" y="3870429"/>
            <a:ext cx="7886700" cy="1003322"/>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6000" dirty="0"/>
              <a:t>Us</a:t>
            </a:r>
          </a:p>
        </p:txBody>
      </p:sp>
    </p:spTree>
    <p:extLst>
      <p:ext uri="{BB962C8B-B14F-4D97-AF65-F5344CB8AC3E}">
        <p14:creationId xmlns:p14="http://schemas.microsoft.com/office/powerpoint/2010/main" val="178765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407</TotalTime>
  <Words>305</Words>
  <Application>Microsoft Office PowerPoint</Application>
  <PresentationFormat>On-screen Show (16:10)</PresentationFormat>
  <Paragraphs>29</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Times New Roman</vt:lpstr>
      <vt:lpstr>Office Theme</vt:lpstr>
      <vt:lpstr>Joseph: Trust and Forgiveness</vt:lpstr>
      <vt:lpstr>Romans 8:28</vt:lpstr>
      <vt:lpstr>Anger &amp; Resentment or Trust &amp; Obedience</vt:lpstr>
      <vt:lpstr>Joseph’s Life</vt:lpstr>
      <vt:lpstr>Genesis 50:15-16</vt:lpstr>
      <vt:lpstr>Genesis 50:17</vt:lpstr>
      <vt:lpstr>Genesis 50:18-19</vt:lpstr>
      <vt:lpstr>Genesis 50:20</vt:lpstr>
      <vt:lpstr>Genesis 50:21</vt:lpstr>
      <vt:lpstr>The Brothers’ Fear</vt:lpstr>
      <vt:lpstr>The Difficulty of Forgiveness</vt:lpstr>
      <vt:lpstr>Joseph Forgives</vt:lpstr>
      <vt:lpstr>Joseph’s Trust in God</vt:lpstr>
      <vt:lpstr>God’s Sovereignty and Man’s Free-Will</vt:lpstr>
      <vt:lpstr>Joseph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2</cp:revision>
  <dcterms:created xsi:type="dcterms:W3CDTF">2024-12-27T16:00:03Z</dcterms:created>
  <dcterms:modified xsi:type="dcterms:W3CDTF">2024-12-29T03:15:17Z</dcterms:modified>
</cp:coreProperties>
</file>