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5" r:id="rId9"/>
    <p:sldId id="268" r:id="rId10"/>
    <p:sldId id="269" r:id="rId11"/>
    <p:sldId id="266" r:id="rId12"/>
    <p:sldId id="267" r:id="rId13"/>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D85C17-229E-4A6C-894D-A73D6BC844AE}"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187006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D85C17-229E-4A6C-894D-A73D6BC844AE}"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373938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D85C17-229E-4A6C-894D-A73D6BC844AE}"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1384318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85C17-229E-4A6C-894D-A73D6BC844AE}"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3263451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D85C17-229E-4A6C-894D-A73D6BC844AE}" type="datetimeFigureOut">
              <a:rPr lang="en-US" smtClean="0"/>
              <a:t>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1354394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D85C17-229E-4A6C-894D-A73D6BC844AE}" type="datetimeFigureOut">
              <a:rPr lang="en-US" smtClean="0"/>
              <a:t>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212320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D85C17-229E-4A6C-894D-A73D6BC844AE}" type="datetimeFigureOut">
              <a:rPr lang="en-US" smtClean="0"/>
              <a:t>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2466761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D85C17-229E-4A6C-894D-A73D6BC844AE}"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3827296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D85C17-229E-4A6C-894D-A73D6BC844AE}"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1827557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D85C17-229E-4A6C-894D-A73D6BC844AE}"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1927518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D85C17-229E-4A6C-894D-A73D6BC844AE}"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3FBC73-A4C2-4D99-98BD-CC2AF8839C08}" type="slidenum">
              <a:rPr lang="en-US" smtClean="0"/>
              <a:t>‹#›</a:t>
            </a:fld>
            <a:endParaRPr lang="en-US"/>
          </a:p>
        </p:txBody>
      </p:sp>
    </p:spTree>
    <p:extLst>
      <p:ext uri="{BB962C8B-B14F-4D97-AF65-F5344CB8AC3E}">
        <p14:creationId xmlns:p14="http://schemas.microsoft.com/office/powerpoint/2010/main" val="2023275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3BD85C17-229E-4A6C-894D-A73D6BC844AE}" type="datetimeFigureOut">
              <a:rPr lang="en-US" smtClean="0"/>
              <a:t>1/26/2025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073FBC73-A4C2-4D99-98BD-CC2AF8839C08}" type="slidenum">
              <a:rPr lang="en-US" smtClean="0"/>
              <a:t>‹#›</a:t>
            </a:fld>
            <a:endParaRPr lang="en-US"/>
          </a:p>
        </p:txBody>
      </p:sp>
    </p:spTree>
    <p:extLst>
      <p:ext uri="{BB962C8B-B14F-4D97-AF65-F5344CB8AC3E}">
        <p14:creationId xmlns:p14="http://schemas.microsoft.com/office/powerpoint/2010/main" val="3160781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8E2E1-CB35-2639-E3BD-AB194D54BB8A}"/>
              </a:ext>
            </a:extLst>
          </p:cNvPr>
          <p:cNvSpPr>
            <a:spLocks noGrp="1"/>
          </p:cNvSpPr>
          <p:nvPr>
            <p:ph type="ctrTitle"/>
          </p:nvPr>
        </p:nvSpPr>
        <p:spPr/>
        <p:txBody>
          <a:bodyPr>
            <a:normAutofit/>
          </a:bodyPr>
          <a:lstStyle/>
          <a:p>
            <a:r>
              <a:rPr lang="en-US" sz="6600" dirty="0"/>
              <a:t>1 Thessalonians 3:6-13</a:t>
            </a:r>
          </a:p>
        </p:txBody>
      </p:sp>
      <p:sp>
        <p:nvSpPr>
          <p:cNvPr id="3" name="Subtitle 2">
            <a:extLst>
              <a:ext uri="{FF2B5EF4-FFF2-40B4-BE49-F238E27FC236}">
                <a16:creationId xmlns:a16="http://schemas.microsoft.com/office/drawing/2014/main" id="{1B4F0361-7AB1-B5BE-F22B-2CF5B669D56E}"/>
              </a:ext>
            </a:extLst>
          </p:cNvPr>
          <p:cNvSpPr>
            <a:spLocks noGrp="1"/>
          </p:cNvSpPr>
          <p:nvPr>
            <p:ph type="subTitle" idx="1"/>
          </p:nvPr>
        </p:nvSpPr>
        <p:spPr>
          <a:xfrm>
            <a:off x="1143000" y="3328416"/>
            <a:ext cx="6858000" cy="1053084"/>
          </a:xfrm>
        </p:spPr>
        <p:txBody>
          <a:bodyPr>
            <a:normAutofit/>
          </a:bodyPr>
          <a:lstStyle/>
          <a:p>
            <a:r>
              <a:rPr lang="en-US" sz="6000" dirty="0"/>
              <a:t>From Faith to Faith</a:t>
            </a:r>
          </a:p>
        </p:txBody>
      </p:sp>
    </p:spTree>
    <p:extLst>
      <p:ext uri="{BB962C8B-B14F-4D97-AF65-F5344CB8AC3E}">
        <p14:creationId xmlns:p14="http://schemas.microsoft.com/office/powerpoint/2010/main" val="1428524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EDF96-D71A-4146-8E66-938F6A41F9C0}"/>
              </a:ext>
            </a:extLst>
          </p:cNvPr>
          <p:cNvSpPr>
            <a:spLocks noGrp="1"/>
          </p:cNvSpPr>
          <p:nvPr>
            <p:ph type="title"/>
          </p:nvPr>
        </p:nvSpPr>
        <p:spPr/>
        <p:txBody>
          <a:bodyPr>
            <a:normAutofit/>
          </a:bodyPr>
          <a:lstStyle/>
          <a:p>
            <a:r>
              <a:rPr lang="en-US" sz="4800" dirty="0"/>
              <a:t>1 Thessalonians 3:6</a:t>
            </a:r>
          </a:p>
        </p:txBody>
      </p:sp>
      <p:sp>
        <p:nvSpPr>
          <p:cNvPr id="3" name="Content Placeholder 2">
            <a:extLst>
              <a:ext uri="{FF2B5EF4-FFF2-40B4-BE49-F238E27FC236}">
                <a16:creationId xmlns:a16="http://schemas.microsoft.com/office/drawing/2014/main" id="{F1BF75F5-E0B4-48EA-0583-B9F979DAF6BB}"/>
              </a:ext>
            </a:extLst>
          </p:cNvPr>
          <p:cNvSpPr>
            <a:spLocks noGrp="1"/>
          </p:cNvSpPr>
          <p:nvPr>
            <p:ph idx="1"/>
          </p:nvPr>
        </p:nvSpPr>
        <p:spPr/>
        <p:txBody>
          <a:bodyPr>
            <a:normAutofit/>
          </a:bodyPr>
          <a:lstStyle/>
          <a:p>
            <a:pPr marL="0" indent="0">
              <a:buNone/>
            </a:pPr>
            <a:r>
              <a:rPr lang="en-US" sz="4000" dirty="0"/>
              <a:t>But now that Timothy has come to us from you, and has brought us the good news of your faith and love and reported that you always remember us kindly and long to see us, as we long to see you—</a:t>
            </a:r>
          </a:p>
        </p:txBody>
      </p:sp>
    </p:spTree>
    <p:extLst>
      <p:ext uri="{BB962C8B-B14F-4D97-AF65-F5344CB8AC3E}">
        <p14:creationId xmlns:p14="http://schemas.microsoft.com/office/powerpoint/2010/main" val="4221321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D99E4-202A-FD9B-223D-BC4208C76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78FD07-FA9C-0283-B9EA-DB08A1DF997D}"/>
              </a:ext>
            </a:extLst>
          </p:cNvPr>
          <p:cNvSpPr>
            <a:spLocks noGrp="1"/>
          </p:cNvSpPr>
          <p:nvPr>
            <p:ph type="title"/>
          </p:nvPr>
        </p:nvSpPr>
        <p:spPr/>
        <p:txBody>
          <a:bodyPr>
            <a:normAutofit/>
          </a:bodyPr>
          <a:lstStyle/>
          <a:p>
            <a:r>
              <a:rPr lang="en-US" sz="4800" dirty="0"/>
              <a:t>1 Thessalonians 3:7-8</a:t>
            </a:r>
          </a:p>
        </p:txBody>
      </p:sp>
      <p:sp>
        <p:nvSpPr>
          <p:cNvPr id="3" name="Content Placeholder 2">
            <a:extLst>
              <a:ext uri="{FF2B5EF4-FFF2-40B4-BE49-F238E27FC236}">
                <a16:creationId xmlns:a16="http://schemas.microsoft.com/office/drawing/2014/main" id="{1EC80789-E647-8E15-2947-9568E07528BE}"/>
              </a:ext>
            </a:extLst>
          </p:cNvPr>
          <p:cNvSpPr>
            <a:spLocks noGrp="1"/>
          </p:cNvSpPr>
          <p:nvPr>
            <p:ph idx="1"/>
          </p:nvPr>
        </p:nvSpPr>
        <p:spPr/>
        <p:txBody>
          <a:bodyPr>
            <a:normAutofit/>
          </a:bodyPr>
          <a:lstStyle/>
          <a:p>
            <a:pPr marL="0" indent="0">
              <a:buNone/>
            </a:pPr>
            <a:r>
              <a:rPr lang="en-US" sz="4000" dirty="0"/>
              <a:t>for this reason, brothers, in all our distress and affliction we have been comforted about you through your faith. For now we live, if you are standing fast in the Lord. </a:t>
            </a:r>
          </a:p>
        </p:txBody>
      </p:sp>
    </p:spTree>
    <p:extLst>
      <p:ext uri="{BB962C8B-B14F-4D97-AF65-F5344CB8AC3E}">
        <p14:creationId xmlns:p14="http://schemas.microsoft.com/office/powerpoint/2010/main" val="4103158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F2387-6F97-E053-B9BD-20C3083FF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187D44-C5EC-5CD3-3029-FE5019AB61FB}"/>
              </a:ext>
            </a:extLst>
          </p:cNvPr>
          <p:cNvSpPr>
            <a:spLocks noGrp="1"/>
          </p:cNvSpPr>
          <p:nvPr>
            <p:ph type="title"/>
          </p:nvPr>
        </p:nvSpPr>
        <p:spPr/>
        <p:txBody>
          <a:bodyPr>
            <a:normAutofit/>
          </a:bodyPr>
          <a:lstStyle/>
          <a:p>
            <a:r>
              <a:rPr lang="en-US" sz="4800" dirty="0"/>
              <a:t>1 Thessalonians 3:9-10</a:t>
            </a:r>
          </a:p>
        </p:txBody>
      </p:sp>
      <p:sp>
        <p:nvSpPr>
          <p:cNvPr id="3" name="Content Placeholder 2">
            <a:extLst>
              <a:ext uri="{FF2B5EF4-FFF2-40B4-BE49-F238E27FC236}">
                <a16:creationId xmlns:a16="http://schemas.microsoft.com/office/drawing/2014/main" id="{F87B97C9-B1AA-D38D-6E4F-1ABE2B3A1023}"/>
              </a:ext>
            </a:extLst>
          </p:cNvPr>
          <p:cNvSpPr>
            <a:spLocks noGrp="1"/>
          </p:cNvSpPr>
          <p:nvPr>
            <p:ph idx="1"/>
          </p:nvPr>
        </p:nvSpPr>
        <p:spPr/>
        <p:txBody>
          <a:bodyPr>
            <a:normAutofit/>
          </a:bodyPr>
          <a:lstStyle/>
          <a:p>
            <a:pPr marL="0" indent="0">
              <a:buNone/>
            </a:pPr>
            <a:r>
              <a:rPr lang="en-US" sz="4000" dirty="0"/>
              <a:t>For what thanksgiving can we return to God for you, for all the joy that we feel for your sake before our God, as we pray most earnestly night and day that we may see you face to face and supply what is lacking in your faith?</a:t>
            </a:r>
          </a:p>
        </p:txBody>
      </p:sp>
    </p:spTree>
    <p:extLst>
      <p:ext uri="{BB962C8B-B14F-4D97-AF65-F5344CB8AC3E}">
        <p14:creationId xmlns:p14="http://schemas.microsoft.com/office/powerpoint/2010/main" val="399279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372A2-93F6-7DE2-8451-FDAAED514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359F0-19E5-335B-5ED6-883E9D0E52C5}"/>
              </a:ext>
            </a:extLst>
          </p:cNvPr>
          <p:cNvSpPr>
            <a:spLocks noGrp="1"/>
          </p:cNvSpPr>
          <p:nvPr>
            <p:ph type="title"/>
          </p:nvPr>
        </p:nvSpPr>
        <p:spPr/>
        <p:txBody>
          <a:bodyPr>
            <a:normAutofit/>
          </a:bodyPr>
          <a:lstStyle/>
          <a:p>
            <a:r>
              <a:rPr lang="en-US" sz="4800" dirty="0"/>
              <a:t>1 Thessalonians 3:11-12</a:t>
            </a:r>
          </a:p>
        </p:txBody>
      </p:sp>
      <p:sp>
        <p:nvSpPr>
          <p:cNvPr id="3" name="Content Placeholder 2">
            <a:extLst>
              <a:ext uri="{FF2B5EF4-FFF2-40B4-BE49-F238E27FC236}">
                <a16:creationId xmlns:a16="http://schemas.microsoft.com/office/drawing/2014/main" id="{939868C9-20FA-A6E0-FB7F-B5A376DAC622}"/>
              </a:ext>
            </a:extLst>
          </p:cNvPr>
          <p:cNvSpPr>
            <a:spLocks noGrp="1"/>
          </p:cNvSpPr>
          <p:nvPr>
            <p:ph idx="1"/>
          </p:nvPr>
        </p:nvSpPr>
        <p:spPr/>
        <p:txBody>
          <a:bodyPr>
            <a:normAutofit/>
          </a:bodyPr>
          <a:lstStyle/>
          <a:p>
            <a:pPr marL="0" indent="0">
              <a:buNone/>
            </a:pPr>
            <a:r>
              <a:rPr lang="en-US" sz="4000" dirty="0"/>
              <a:t>Now may our God and Father himself, and our Lord Jesus, direct our way to you, and may the Lord make you increase and abound in love for one another and for all, as we do for you, </a:t>
            </a:r>
          </a:p>
        </p:txBody>
      </p:sp>
    </p:spTree>
    <p:extLst>
      <p:ext uri="{BB962C8B-B14F-4D97-AF65-F5344CB8AC3E}">
        <p14:creationId xmlns:p14="http://schemas.microsoft.com/office/powerpoint/2010/main" val="3962946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67DA5-A3B8-8C75-1F70-AD8E7283B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AF563-113B-2FF9-49F7-81ED44426001}"/>
              </a:ext>
            </a:extLst>
          </p:cNvPr>
          <p:cNvSpPr>
            <a:spLocks noGrp="1"/>
          </p:cNvSpPr>
          <p:nvPr>
            <p:ph type="title"/>
          </p:nvPr>
        </p:nvSpPr>
        <p:spPr/>
        <p:txBody>
          <a:bodyPr>
            <a:normAutofit/>
          </a:bodyPr>
          <a:lstStyle/>
          <a:p>
            <a:r>
              <a:rPr lang="en-US" sz="4800" dirty="0"/>
              <a:t>1 Thessalonians 3:13</a:t>
            </a:r>
          </a:p>
        </p:txBody>
      </p:sp>
      <p:sp>
        <p:nvSpPr>
          <p:cNvPr id="3" name="Content Placeholder 2">
            <a:extLst>
              <a:ext uri="{FF2B5EF4-FFF2-40B4-BE49-F238E27FC236}">
                <a16:creationId xmlns:a16="http://schemas.microsoft.com/office/drawing/2014/main" id="{BA7CB55F-EC5A-F058-D666-8E65824CE2BD}"/>
              </a:ext>
            </a:extLst>
          </p:cNvPr>
          <p:cNvSpPr>
            <a:spLocks noGrp="1"/>
          </p:cNvSpPr>
          <p:nvPr>
            <p:ph idx="1"/>
          </p:nvPr>
        </p:nvSpPr>
        <p:spPr/>
        <p:txBody>
          <a:bodyPr>
            <a:normAutofit/>
          </a:bodyPr>
          <a:lstStyle/>
          <a:p>
            <a:pPr marL="0" indent="0">
              <a:buNone/>
            </a:pPr>
            <a:r>
              <a:rPr lang="en-US" sz="4000" dirty="0"/>
              <a:t>so that he may establish your hearts blameless in holiness before our God and Father, at the coming of our Lord Jesus with all his saints.</a:t>
            </a:r>
          </a:p>
          <a:p>
            <a:pPr marL="0" indent="0">
              <a:buNone/>
            </a:pPr>
            <a:endParaRPr lang="en-US" dirty="0"/>
          </a:p>
        </p:txBody>
      </p:sp>
    </p:spTree>
    <p:extLst>
      <p:ext uri="{BB962C8B-B14F-4D97-AF65-F5344CB8AC3E}">
        <p14:creationId xmlns:p14="http://schemas.microsoft.com/office/powerpoint/2010/main" val="387670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1A077-6A4C-CAAD-242C-4CB936B09114}"/>
              </a:ext>
            </a:extLst>
          </p:cNvPr>
          <p:cNvSpPr>
            <a:spLocks noGrp="1"/>
          </p:cNvSpPr>
          <p:nvPr>
            <p:ph type="title"/>
          </p:nvPr>
        </p:nvSpPr>
        <p:spPr>
          <a:xfrm>
            <a:off x="628650" y="304271"/>
            <a:ext cx="7957566" cy="1104636"/>
          </a:xfrm>
        </p:spPr>
        <p:txBody>
          <a:bodyPr>
            <a:noAutofit/>
          </a:bodyPr>
          <a:lstStyle/>
          <a:p>
            <a:r>
              <a:rPr lang="en-US" sz="4800" dirty="0"/>
              <a:t>Thessalonians’ Faith: Complete</a:t>
            </a:r>
          </a:p>
        </p:txBody>
      </p:sp>
      <p:sp>
        <p:nvSpPr>
          <p:cNvPr id="3" name="Content Placeholder 2">
            <a:extLst>
              <a:ext uri="{FF2B5EF4-FFF2-40B4-BE49-F238E27FC236}">
                <a16:creationId xmlns:a16="http://schemas.microsoft.com/office/drawing/2014/main" id="{12354727-39D1-C7A9-0023-AB209CE67CC0}"/>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Good News</a:t>
            </a:r>
          </a:p>
          <a:p>
            <a:pPr marL="457200" indent="-457200">
              <a:lnSpc>
                <a:spcPct val="150000"/>
              </a:lnSpc>
              <a:buFont typeface="+mj-lt"/>
              <a:buAutoNum type="arabicPeriod"/>
            </a:pPr>
            <a:r>
              <a:rPr lang="en-US" sz="4400" dirty="0"/>
              <a:t>Comfort</a:t>
            </a:r>
          </a:p>
          <a:p>
            <a:pPr marL="457200" indent="-457200">
              <a:lnSpc>
                <a:spcPct val="150000"/>
              </a:lnSpc>
              <a:buFont typeface="+mj-lt"/>
              <a:buAutoNum type="arabicPeriod"/>
            </a:pPr>
            <a:r>
              <a:rPr lang="en-US" sz="4400" dirty="0"/>
              <a:t>Source of Thanksgiving</a:t>
            </a:r>
          </a:p>
        </p:txBody>
      </p:sp>
    </p:spTree>
    <p:extLst>
      <p:ext uri="{BB962C8B-B14F-4D97-AF65-F5344CB8AC3E}">
        <p14:creationId xmlns:p14="http://schemas.microsoft.com/office/powerpoint/2010/main" val="116430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3176-12EE-F108-5484-96E5A2586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1E9D4E-2FB4-338E-430F-C36FCB9EA20E}"/>
              </a:ext>
            </a:extLst>
          </p:cNvPr>
          <p:cNvSpPr>
            <a:spLocks noGrp="1"/>
          </p:cNvSpPr>
          <p:nvPr>
            <p:ph type="title"/>
          </p:nvPr>
        </p:nvSpPr>
        <p:spPr/>
        <p:txBody>
          <a:bodyPr>
            <a:normAutofit/>
          </a:bodyPr>
          <a:lstStyle/>
          <a:p>
            <a:r>
              <a:rPr lang="en-US" sz="4800" dirty="0"/>
              <a:t>Thessalonians’ Faith: Lacking</a:t>
            </a:r>
          </a:p>
        </p:txBody>
      </p:sp>
      <p:sp>
        <p:nvSpPr>
          <p:cNvPr id="3" name="Content Placeholder 2">
            <a:extLst>
              <a:ext uri="{FF2B5EF4-FFF2-40B4-BE49-F238E27FC236}">
                <a16:creationId xmlns:a16="http://schemas.microsoft.com/office/drawing/2014/main" id="{BC125F3B-3F63-AB40-38F6-CFEEAD7F08FC}"/>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Love for Others</a:t>
            </a:r>
          </a:p>
          <a:p>
            <a:pPr marL="457200" indent="-457200">
              <a:lnSpc>
                <a:spcPct val="150000"/>
              </a:lnSpc>
              <a:buFont typeface="+mj-lt"/>
              <a:buAutoNum type="arabicPeriod"/>
            </a:pPr>
            <a:r>
              <a:rPr lang="en-US" sz="4400" dirty="0"/>
              <a:t>Holy Conduct</a:t>
            </a:r>
          </a:p>
        </p:txBody>
      </p:sp>
    </p:spTree>
    <p:extLst>
      <p:ext uri="{BB962C8B-B14F-4D97-AF65-F5344CB8AC3E}">
        <p14:creationId xmlns:p14="http://schemas.microsoft.com/office/powerpoint/2010/main" val="182516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C20F-B95F-B77C-5181-766FB68B4BC0}"/>
              </a:ext>
            </a:extLst>
          </p:cNvPr>
          <p:cNvSpPr>
            <a:spLocks noGrp="1"/>
          </p:cNvSpPr>
          <p:nvPr>
            <p:ph type="title"/>
          </p:nvPr>
        </p:nvSpPr>
        <p:spPr/>
        <p:txBody>
          <a:bodyPr>
            <a:normAutofit/>
          </a:bodyPr>
          <a:lstStyle/>
          <a:p>
            <a:r>
              <a:rPr lang="en-US" sz="4800" dirty="0"/>
              <a:t>James 2:18</a:t>
            </a:r>
          </a:p>
        </p:txBody>
      </p:sp>
      <p:sp>
        <p:nvSpPr>
          <p:cNvPr id="3" name="Content Placeholder 2">
            <a:extLst>
              <a:ext uri="{FF2B5EF4-FFF2-40B4-BE49-F238E27FC236}">
                <a16:creationId xmlns:a16="http://schemas.microsoft.com/office/drawing/2014/main" id="{03F42BA5-0036-64A7-86AF-D610A4979CD7}"/>
              </a:ext>
            </a:extLst>
          </p:cNvPr>
          <p:cNvSpPr>
            <a:spLocks noGrp="1"/>
          </p:cNvSpPr>
          <p:nvPr>
            <p:ph idx="1"/>
          </p:nvPr>
        </p:nvSpPr>
        <p:spPr/>
        <p:txBody>
          <a:bodyPr>
            <a:normAutofit/>
          </a:bodyPr>
          <a:lstStyle/>
          <a:p>
            <a:pPr marL="0" indent="0">
              <a:buNone/>
            </a:pPr>
            <a:r>
              <a:rPr lang="en-US" sz="4000" dirty="0"/>
              <a:t>But someone will say, “You have faith and I have works.” Show me your faith apart from your works, and I will show you my faith by my works.</a:t>
            </a:r>
          </a:p>
        </p:txBody>
      </p:sp>
    </p:spTree>
    <p:extLst>
      <p:ext uri="{BB962C8B-B14F-4D97-AF65-F5344CB8AC3E}">
        <p14:creationId xmlns:p14="http://schemas.microsoft.com/office/powerpoint/2010/main" val="1572343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BF73-C1C3-D810-7DB9-E0433AC5D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D02B9-F428-BF2F-B245-BB8803348B97}"/>
              </a:ext>
            </a:extLst>
          </p:cNvPr>
          <p:cNvSpPr>
            <a:spLocks noGrp="1"/>
          </p:cNvSpPr>
          <p:nvPr>
            <p:ph type="title"/>
          </p:nvPr>
        </p:nvSpPr>
        <p:spPr/>
        <p:txBody>
          <a:bodyPr>
            <a:normAutofit/>
          </a:bodyPr>
          <a:lstStyle/>
          <a:p>
            <a:r>
              <a:rPr lang="en-US" sz="4800" dirty="0"/>
              <a:t>Thessalonians’ Faith: Lacking</a:t>
            </a:r>
          </a:p>
        </p:txBody>
      </p:sp>
      <p:sp>
        <p:nvSpPr>
          <p:cNvPr id="3" name="Content Placeholder 2">
            <a:extLst>
              <a:ext uri="{FF2B5EF4-FFF2-40B4-BE49-F238E27FC236}">
                <a16:creationId xmlns:a16="http://schemas.microsoft.com/office/drawing/2014/main" id="{7D6E7AD7-3BB7-ECE8-344C-D6449F0AAFF7}"/>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Love for Others</a:t>
            </a:r>
          </a:p>
          <a:p>
            <a:pPr marL="457200" indent="-457200">
              <a:lnSpc>
                <a:spcPct val="150000"/>
              </a:lnSpc>
              <a:buFont typeface="+mj-lt"/>
              <a:buAutoNum type="arabicPeriod"/>
            </a:pPr>
            <a:r>
              <a:rPr lang="en-US" sz="4400" dirty="0"/>
              <a:t>Holy Conduct</a:t>
            </a:r>
          </a:p>
          <a:p>
            <a:pPr marL="457200" indent="-457200">
              <a:lnSpc>
                <a:spcPct val="150000"/>
              </a:lnSpc>
              <a:buFont typeface="+mj-lt"/>
              <a:buAutoNum type="arabicPeriod"/>
            </a:pPr>
            <a:r>
              <a:rPr lang="en-US" sz="4400" dirty="0"/>
              <a:t>Knowledge</a:t>
            </a:r>
          </a:p>
        </p:txBody>
      </p:sp>
    </p:spTree>
    <p:extLst>
      <p:ext uri="{BB962C8B-B14F-4D97-AF65-F5344CB8AC3E}">
        <p14:creationId xmlns:p14="http://schemas.microsoft.com/office/powerpoint/2010/main" val="255869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7A344-EC0A-B6B9-3E33-19F9B959E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D87DE-821C-9338-C473-F5180CE4DA7C}"/>
              </a:ext>
            </a:extLst>
          </p:cNvPr>
          <p:cNvSpPr>
            <a:spLocks noGrp="1"/>
          </p:cNvSpPr>
          <p:nvPr>
            <p:ph type="title"/>
          </p:nvPr>
        </p:nvSpPr>
        <p:spPr/>
        <p:txBody>
          <a:bodyPr>
            <a:normAutofit/>
          </a:bodyPr>
          <a:lstStyle/>
          <a:p>
            <a:r>
              <a:rPr lang="en-US" sz="4400" dirty="0"/>
              <a:t>Hebrews 5:12-13</a:t>
            </a:r>
          </a:p>
        </p:txBody>
      </p:sp>
      <p:sp>
        <p:nvSpPr>
          <p:cNvPr id="3" name="Content Placeholder 2">
            <a:extLst>
              <a:ext uri="{FF2B5EF4-FFF2-40B4-BE49-F238E27FC236}">
                <a16:creationId xmlns:a16="http://schemas.microsoft.com/office/drawing/2014/main" id="{582C9C93-73C0-CF83-80E2-4EA9D74E251D}"/>
              </a:ext>
            </a:extLst>
          </p:cNvPr>
          <p:cNvSpPr>
            <a:spLocks noGrp="1"/>
          </p:cNvSpPr>
          <p:nvPr>
            <p:ph idx="1"/>
          </p:nvPr>
        </p:nvSpPr>
        <p:spPr/>
        <p:txBody>
          <a:bodyPr>
            <a:normAutofit fontScale="47500" lnSpcReduction="20000"/>
          </a:bodyPr>
          <a:lstStyle/>
          <a:p>
            <a:pPr marL="0" indent="0">
              <a:lnSpc>
                <a:spcPct val="110000"/>
              </a:lnSpc>
              <a:buNone/>
            </a:pPr>
            <a:r>
              <a:rPr lang="en-US" sz="7200" dirty="0"/>
              <a:t>For though by this time you ought to be teachers, you need someone to teach you again the basic principles of the oracles of God. You need milk, not solid food, for everyone who lives on milk is unskilled in the word of righteousness, since he is a child.</a:t>
            </a:r>
          </a:p>
        </p:txBody>
      </p:sp>
    </p:spTree>
    <p:extLst>
      <p:ext uri="{BB962C8B-B14F-4D97-AF65-F5344CB8AC3E}">
        <p14:creationId xmlns:p14="http://schemas.microsoft.com/office/powerpoint/2010/main" val="144995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9CEC-047F-B40C-55F0-92547E765242}"/>
              </a:ext>
            </a:extLst>
          </p:cNvPr>
          <p:cNvSpPr>
            <a:spLocks noGrp="1"/>
          </p:cNvSpPr>
          <p:nvPr>
            <p:ph type="title"/>
          </p:nvPr>
        </p:nvSpPr>
        <p:spPr/>
        <p:txBody>
          <a:bodyPr>
            <a:normAutofit/>
          </a:bodyPr>
          <a:lstStyle/>
          <a:p>
            <a:r>
              <a:rPr lang="en-US" sz="4800" dirty="0"/>
              <a:t>What is lacking in my faith?</a:t>
            </a:r>
          </a:p>
        </p:txBody>
      </p:sp>
      <p:sp>
        <p:nvSpPr>
          <p:cNvPr id="3" name="Content Placeholder 2">
            <a:extLst>
              <a:ext uri="{FF2B5EF4-FFF2-40B4-BE49-F238E27FC236}">
                <a16:creationId xmlns:a16="http://schemas.microsoft.com/office/drawing/2014/main" id="{2AF4C264-F0AF-BFC1-F3C2-C82642B326CB}"/>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Love for Others?</a:t>
            </a:r>
          </a:p>
          <a:p>
            <a:pPr marL="457200" indent="-457200">
              <a:lnSpc>
                <a:spcPct val="150000"/>
              </a:lnSpc>
              <a:buFont typeface="+mj-lt"/>
              <a:buAutoNum type="arabicPeriod"/>
            </a:pPr>
            <a:r>
              <a:rPr lang="en-US" sz="4400" dirty="0"/>
              <a:t>Holy Conduct?</a:t>
            </a:r>
          </a:p>
          <a:p>
            <a:pPr marL="457200" indent="-457200">
              <a:lnSpc>
                <a:spcPct val="150000"/>
              </a:lnSpc>
              <a:buFont typeface="+mj-lt"/>
              <a:buAutoNum type="arabicPeriod"/>
            </a:pPr>
            <a:r>
              <a:rPr lang="en-US" sz="4400" dirty="0"/>
              <a:t>Knowledge?</a:t>
            </a:r>
          </a:p>
        </p:txBody>
      </p:sp>
    </p:spTree>
    <p:extLst>
      <p:ext uri="{BB962C8B-B14F-4D97-AF65-F5344CB8AC3E}">
        <p14:creationId xmlns:p14="http://schemas.microsoft.com/office/powerpoint/2010/main" val="275542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165</TotalTime>
  <Words>364</Words>
  <Application>Microsoft Office PowerPoint</Application>
  <PresentationFormat>On-screen Show (16:10)</PresentationFormat>
  <Paragraphs>31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1 Thessalonians 3:6-13</vt:lpstr>
      <vt:lpstr>1 Thessalonians 3:6</vt:lpstr>
      <vt:lpstr>1 Thessalonians 3:7-8</vt:lpstr>
      <vt:lpstr>1 Thessalonians 3:9-10</vt:lpstr>
      <vt:lpstr>1 Thessalonians 3:11-12</vt:lpstr>
      <vt:lpstr>1 Thessalonians 3:13</vt:lpstr>
      <vt:lpstr>Thessalonians’ Faith: Complete</vt:lpstr>
      <vt:lpstr>Thessalonians’ Faith: Lacking</vt:lpstr>
      <vt:lpstr>James 2:18</vt:lpstr>
      <vt:lpstr>Thessalonians’ Faith: Lacking</vt:lpstr>
      <vt:lpstr>Hebrews 5:12-13</vt:lpstr>
      <vt:lpstr>What is lacking in my faith?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4</cp:revision>
  <dcterms:created xsi:type="dcterms:W3CDTF">2025-01-26T19:56:23Z</dcterms:created>
  <dcterms:modified xsi:type="dcterms:W3CDTF">2025-01-26T22:41:41Z</dcterms:modified>
</cp:coreProperties>
</file>