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 id="270" r:id="rId14"/>
    <p:sldId id="268" r:id="rId15"/>
    <p:sldId id="269" r:id="rId16"/>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CE5AEF-1154-4BBA-8CB1-BAD3AE074571}"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277411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CE5AEF-1154-4BBA-8CB1-BAD3AE074571}"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11546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CE5AEF-1154-4BBA-8CB1-BAD3AE074571}"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399473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CE5AEF-1154-4BBA-8CB1-BAD3AE074571}"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2022544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CE5AEF-1154-4BBA-8CB1-BAD3AE074571}" type="datetimeFigureOut">
              <a:rPr lang="en-US" smtClean="0"/>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679052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CE5AEF-1154-4BBA-8CB1-BAD3AE074571}" type="datetimeFigureOut">
              <a:rPr lang="en-US" smtClean="0"/>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125248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CE5AEF-1154-4BBA-8CB1-BAD3AE074571}" type="datetimeFigureOut">
              <a:rPr lang="en-US" smtClean="0"/>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3155494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ACE5AEF-1154-4BBA-8CB1-BAD3AE074571}"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14529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ACE5AEF-1154-4BBA-8CB1-BAD3AE074571}"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324686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CE5AEF-1154-4BBA-8CB1-BAD3AE074571}"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2038991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CE5AEF-1154-4BBA-8CB1-BAD3AE074571}"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7E8A68-9D7E-412C-B494-526B38FA7F7C}" type="slidenum">
              <a:rPr lang="en-US" smtClean="0"/>
              <a:t>‹#›</a:t>
            </a:fld>
            <a:endParaRPr lang="en-US"/>
          </a:p>
        </p:txBody>
      </p:sp>
    </p:spTree>
    <p:extLst>
      <p:ext uri="{BB962C8B-B14F-4D97-AF65-F5344CB8AC3E}">
        <p14:creationId xmlns:p14="http://schemas.microsoft.com/office/powerpoint/2010/main" val="672134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ACE5AEF-1154-4BBA-8CB1-BAD3AE074571}" type="datetimeFigureOut">
              <a:rPr lang="en-US" smtClean="0"/>
              <a:t>1/19/2025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507E8A68-9D7E-412C-B494-526B38FA7F7C}" type="slidenum">
              <a:rPr lang="en-US" smtClean="0"/>
              <a:t>‹#›</a:t>
            </a:fld>
            <a:endParaRPr lang="en-US"/>
          </a:p>
        </p:txBody>
      </p:sp>
    </p:spTree>
    <p:extLst>
      <p:ext uri="{BB962C8B-B14F-4D97-AF65-F5344CB8AC3E}">
        <p14:creationId xmlns:p14="http://schemas.microsoft.com/office/powerpoint/2010/main" val="2244816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833C-9E23-BF41-D0B6-611464B6CF88}"/>
              </a:ext>
            </a:extLst>
          </p:cNvPr>
          <p:cNvSpPr>
            <a:spLocks noGrp="1"/>
          </p:cNvSpPr>
          <p:nvPr>
            <p:ph type="ctrTitle"/>
          </p:nvPr>
        </p:nvSpPr>
        <p:spPr>
          <a:xfrm>
            <a:off x="1143000" y="935302"/>
            <a:ext cx="6858000" cy="2265098"/>
          </a:xfrm>
        </p:spPr>
        <p:txBody>
          <a:bodyPr>
            <a:normAutofit/>
          </a:bodyPr>
          <a:lstStyle/>
          <a:p>
            <a:r>
              <a:rPr lang="en-US" sz="7200" dirty="0"/>
              <a:t>1 Thessalonians 2:17-3:5</a:t>
            </a:r>
          </a:p>
        </p:txBody>
      </p:sp>
      <p:sp>
        <p:nvSpPr>
          <p:cNvPr id="3" name="Subtitle 2">
            <a:extLst>
              <a:ext uri="{FF2B5EF4-FFF2-40B4-BE49-F238E27FC236}">
                <a16:creationId xmlns:a16="http://schemas.microsoft.com/office/drawing/2014/main" id="{A69AD3B9-7A5F-FDE7-43D3-514BBFF1C971}"/>
              </a:ext>
            </a:extLst>
          </p:cNvPr>
          <p:cNvSpPr>
            <a:spLocks noGrp="1"/>
          </p:cNvSpPr>
          <p:nvPr>
            <p:ph type="subTitle" idx="1"/>
          </p:nvPr>
        </p:nvSpPr>
        <p:spPr>
          <a:xfrm>
            <a:off x="1143000" y="3200400"/>
            <a:ext cx="6858000" cy="1847088"/>
          </a:xfrm>
        </p:spPr>
        <p:txBody>
          <a:bodyPr>
            <a:normAutofit/>
          </a:bodyPr>
          <a:lstStyle/>
          <a:p>
            <a:r>
              <a:rPr lang="en-US" sz="5400" dirty="0"/>
              <a:t>Paul’s Spiritual Children</a:t>
            </a:r>
          </a:p>
        </p:txBody>
      </p:sp>
    </p:spTree>
    <p:extLst>
      <p:ext uri="{BB962C8B-B14F-4D97-AF65-F5344CB8AC3E}">
        <p14:creationId xmlns:p14="http://schemas.microsoft.com/office/powerpoint/2010/main" val="1221776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5DB3-C29B-0B4E-170F-F4B3A9128200}"/>
              </a:ext>
            </a:extLst>
          </p:cNvPr>
          <p:cNvSpPr>
            <a:spLocks noGrp="1"/>
          </p:cNvSpPr>
          <p:nvPr>
            <p:ph type="title"/>
          </p:nvPr>
        </p:nvSpPr>
        <p:spPr/>
        <p:txBody>
          <a:bodyPr>
            <a:normAutofit/>
          </a:bodyPr>
          <a:lstStyle/>
          <a:p>
            <a:r>
              <a:rPr lang="en-US" sz="4400" dirty="0"/>
              <a:t>1 Corinthians 4:15</a:t>
            </a:r>
          </a:p>
        </p:txBody>
      </p:sp>
      <p:sp>
        <p:nvSpPr>
          <p:cNvPr id="3" name="Content Placeholder 2">
            <a:extLst>
              <a:ext uri="{FF2B5EF4-FFF2-40B4-BE49-F238E27FC236}">
                <a16:creationId xmlns:a16="http://schemas.microsoft.com/office/drawing/2014/main" id="{FBF5A42F-22B5-A57A-2E8A-18063DF02574}"/>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For though you have countless guides in Christ, you do not have many fathers. For I became your father in Christ Jesus through the gospel.</a:t>
            </a:r>
            <a:endParaRPr lang="en-US" sz="4400" dirty="0"/>
          </a:p>
        </p:txBody>
      </p:sp>
    </p:spTree>
    <p:extLst>
      <p:ext uri="{BB962C8B-B14F-4D97-AF65-F5344CB8AC3E}">
        <p14:creationId xmlns:p14="http://schemas.microsoft.com/office/powerpoint/2010/main" val="1860600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BA83C-FCB5-0993-43ED-486AEDA79FF2}"/>
              </a:ext>
            </a:extLst>
          </p:cNvPr>
          <p:cNvSpPr>
            <a:spLocks noGrp="1"/>
          </p:cNvSpPr>
          <p:nvPr>
            <p:ph type="title"/>
          </p:nvPr>
        </p:nvSpPr>
        <p:spPr/>
        <p:txBody>
          <a:bodyPr>
            <a:normAutofit/>
          </a:bodyPr>
          <a:lstStyle/>
          <a:p>
            <a:r>
              <a:rPr lang="en-US" sz="4400" dirty="0"/>
              <a:t>1 Thessalonians 2:17</a:t>
            </a:r>
          </a:p>
        </p:txBody>
      </p:sp>
      <p:sp>
        <p:nvSpPr>
          <p:cNvPr id="3" name="Content Placeholder 2">
            <a:extLst>
              <a:ext uri="{FF2B5EF4-FFF2-40B4-BE49-F238E27FC236}">
                <a16:creationId xmlns:a16="http://schemas.microsoft.com/office/drawing/2014/main" id="{0AC95EB9-5ECC-E392-E5F7-D283C7BC7D9A}"/>
              </a:ext>
            </a:extLst>
          </p:cNvPr>
          <p:cNvSpPr>
            <a:spLocks noGrp="1"/>
          </p:cNvSpPr>
          <p:nvPr>
            <p:ph idx="1"/>
          </p:nvPr>
        </p:nvSpPr>
        <p:spPr/>
        <p:txBody>
          <a:bodyPr>
            <a:normAutofit/>
          </a:bodyPr>
          <a:lstStyle/>
          <a:p>
            <a:pPr marL="0" indent="0">
              <a:buNone/>
            </a:pPr>
            <a:r>
              <a:rPr lang="en-US" sz="4000" dirty="0"/>
              <a:t>But since we were torn away from you, brothers, for a short time, in person not in heart, we endeavored the more eagerly and with great desire to see you face to face, </a:t>
            </a:r>
          </a:p>
        </p:txBody>
      </p:sp>
    </p:spTree>
    <p:extLst>
      <p:ext uri="{BB962C8B-B14F-4D97-AF65-F5344CB8AC3E}">
        <p14:creationId xmlns:p14="http://schemas.microsoft.com/office/powerpoint/2010/main" val="3817270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F8B81-3951-17C3-9433-EE6E1CFA8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8CAC8-77D2-89FB-E337-F77C2AC47719}"/>
              </a:ext>
            </a:extLst>
          </p:cNvPr>
          <p:cNvSpPr>
            <a:spLocks noGrp="1"/>
          </p:cNvSpPr>
          <p:nvPr>
            <p:ph type="title"/>
          </p:nvPr>
        </p:nvSpPr>
        <p:spPr/>
        <p:txBody>
          <a:bodyPr>
            <a:normAutofit/>
          </a:bodyPr>
          <a:lstStyle/>
          <a:p>
            <a:r>
              <a:rPr lang="en-US" sz="4400" dirty="0"/>
              <a:t>1 Thessalonians 2:18-19</a:t>
            </a:r>
          </a:p>
        </p:txBody>
      </p:sp>
      <p:sp>
        <p:nvSpPr>
          <p:cNvPr id="3" name="Content Placeholder 2">
            <a:extLst>
              <a:ext uri="{FF2B5EF4-FFF2-40B4-BE49-F238E27FC236}">
                <a16:creationId xmlns:a16="http://schemas.microsoft.com/office/drawing/2014/main" id="{9CA0AB6F-FE85-6034-C66F-EBE8A95C17E6}"/>
              </a:ext>
            </a:extLst>
          </p:cNvPr>
          <p:cNvSpPr>
            <a:spLocks noGrp="1"/>
          </p:cNvSpPr>
          <p:nvPr>
            <p:ph idx="1"/>
          </p:nvPr>
        </p:nvSpPr>
        <p:spPr/>
        <p:txBody>
          <a:bodyPr>
            <a:normAutofit/>
          </a:bodyPr>
          <a:lstStyle/>
          <a:p>
            <a:pPr marL="0" indent="0">
              <a:buNone/>
            </a:pPr>
            <a:r>
              <a:rPr lang="en-US" sz="4000" dirty="0"/>
              <a:t>because we wanted to come to you—I, Paul, again and again—but Satan hindered us. For what is our hope or joy or crown of boasting before our Lord Jesus at his coming? Is it not you?</a:t>
            </a:r>
          </a:p>
          <a:p>
            <a:pPr marL="0" indent="0">
              <a:buNone/>
            </a:pPr>
            <a:endParaRPr lang="en-US" dirty="0"/>
          </a:p>
        </p:txBody>
      </p:sp>
    </p:spTree>
    <p:extLst>
      <p:ext uri="{BB962C8B-B14F-4D97-AF65-F5344CB8AC3E}">
        <p14:creationId xmlns:p14="http://schemas.microsoft.com/office/powerpoint/2010/main" val="4245988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227BB-F9E5-F0F3-B803-77261B80E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A40B4-F28C-E6B1-13A1-20204AAFAB71}"/>
              </a:ext>
            </a:extLst>
          </p:cNvPr>
          <p:cNvSpPr>
            <a:spLocks noGrp="1"/>
          </p:cNvSpPr>
          <p:nvPr>
            <p:ph type="title"/>
          </p:nvPr>
        </p:nvSpPr>
        <p:spPr/>
        <p:txBody>
          <a:bodyPr>
            <a:normAutofit/>
          </a:bodyPr>
          <a:lstStyle/>
          <a:p>
            <a:r>
              <a:rPr lang="en-US" sz="4400" dirty="0"/>
              <a:t>1 Thessalonians 2:20-3:1</a:t>
            </a:r>
          </a:p>
        </p:txBody>
      </p:sp>
      <p:sp>
        <p:nvSpPr>
          <p:cNvPr id="3" name="Content Placeholder 2">
            <a:extLst>
              <a:ext uri="{FF2B5EF4-FFF2-40B4-BE49-F238E27FC236}">
                <a16:creationId xmlns:a16="http://schemas.microsoft.com/office/drawing/2014/main" id="{D34ABD1F-27EC-EA1D-0380-185022AF2FFA}"/>
              </a:ext>
            </a:extLst>
          </p:cNvPr>
          <p:cNvSpPr>
            <a:spLocks noGrp="1"/>
          </p:cNvSpPr>
          <p:nvPr>
            <p:ph idx="1"/>
          </p:nvPr>
        </p:nvSpPr>
        <p:spPr/>
        <p:txBody>
          <a:bodyPr>
            <a:normAutofit/>
          </a:bodyPr>
          <a:lstStyle/>
          <a:p>
            <a:pPr marL="0" indent="0">
              <a:buNone/>
            </a:pPr>
            <a:r>
              <a:rPr lang="en-US" sz="4000" dirty="0"/>
              <a:t>For you are our glory and joy. Therefore when we could bear it no longer, we were willing to be left behind at Athens alone,</a:t>
            </a:r>
          </a:p>
        </p:txBody>
      </p:sp>
    </p:spTree>
    <p:extLst>
      <p:ext uri="{BB962C8B-B14F-4D97-AF65-F5344CB8AC3E}">
        <p14:creationId xmlns:p14="http://schemas.microsoft.com/office/powerpoint/2010/main" val="1561931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2341-0D65-13A7-8B5F-D22EA2C794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29B2F-FFB1-FC1D-779E-AF158952DB30}"/>
              </a:ext>
            </a:extLst>
          </p:cNvPr>
          <p:cNvSpPr>
            <a:spLocks noGrp="1"/>
          </p:cNvSpPr>
          <p:nvPr>
            <p:ph type="title"/>
          </p:nvPr>
        </p:nvSpPr>
        <p:spPr/>
        <p:txBody>
          <a:bodyPr>
            <a:normAutofit/>
          </a:bodyPr>
          <a:lstStyle/>
          <a:p>
            <a:r>
              <a:rPr lang="en-US" sz="4400" dirty="0"/>
              <a:t>1 Thessalonians 3:2-3</a:t>
            </a:r>
          </a:p>
        </p:txBody>
      </p:sp>
      <p:sp>
        <p:nvSpPr>
          <p:cNvPr id="3" name="Content Placeholder 2">
            <a:extLst>
              <a:ext uri="{FF2B5EF4-FFF2-40B4-BE49-F238E27FC236}">
                <a16:creationId xmlns:a16="http://schemas.microsoft.com/office/drawing/2014/main" id="{1614CBAA-8B73-B345-0686-960D64FEACAC}"/>
              </a:ext>
            </a:extLst>
          </p:cNvPr>
          <p:cNvSpPr>
            <a:spLocks noGrp="1"/>
          </p:cNvSpPr>
          <p:nvPr>
            <p:ph idx="1"/>
          </p:nvPr>
        </p:nvSpPr>
        <p:spPr/>
        <p:txBody>
          <a:bodyPr>
            <a:normAutofit/>
          </a:bodyPr>
          <a:lstStyle/>
          <a:p>
            <a:pPr marL="0" indent="0">
              <a:buNone/>
            </a:pPr>
            <a:r>
              <a:rPr lang="en-US" sz="4000" dirty="0"/>
              <a:t>and we sent Timothy, our brother and God's coworker in the gospel of Christ, to establish and exhort you in your faith,</a:t>
            </a:r>
            <a:r>
              <a:rPr lang="en-US" sz="4000" baseline="30000" dirty="0"/>
              <a:t> </a:t>
            </a:r>
            <a:r>
              <a:rPr lang="en-US" sz="4000" dirty="0"/>
              <a:t>that no one be moved by these afflictions. For you yourselves know that we are destined for this. </a:t>
            </a:r>
          </a:p>
        </p:txBody>
      </p:sp>
    </p:spTree>
    <p:extLst>
      <p:ext uri="{BB962C8B-B14F-4D97-AF65-F5344CB8AC3E}">
        <p14:creationId xmlns:p14="http://schemas.microsoft.com/office/powerpoint/2010/main" val="150154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984BE-D34B-4818-C726-738CBE522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614C5-2D62-4691-FD96-B67457321F22}"/>
              </a:ext>
            </a:extLst>
          </p:cNvPr>
          <p:cNvSpPr>
            <a:spLocks noGrp="1"/>
          </p:cNvSpPr>
          <p:nvPr>
            <p:ph type="title"/>
          </p:nvPr>
        </p:nvSpPr>
        <p:spPr/>
        <p:txBody>
          <a:bodyPr>
            <a:normAutofit/>
          </a:bodyPr>
          <a:lstStyle/>
          <a:p>
            <a:r>
              <a:rPr lang="en-US" sz="4400" dirty="0"/>
              <a:t>1 Thessalonians 3:4</a:t>
            </a:r>
          </a:p>
        </p:txBody>
      </p:sp>
      <p:sp>
        <p:nvSpPr>
          <p:cNvPr id="3" name="Content Placeholder 2">
            <a:extLst>
              <a:ext uri="{FF2B5EF4-FFF2-40B4-BE49-F238E27FC236}">
                <a16:creationId xmlns:a16="http://schemas.microsoft.com/office/drawing/2014/main" id="{EF2406BD-E076-4925-0C08-55D8C3D64577}"/>
              </a:ext>
            </a:extLst>
          </p:cNvPr>
          <p:cNvSpPr>
            <a:spLocks noGrp="1"/>
          </p:cNvSpPr>
          <p:nvPr>
            <p:ph idx="1"/>
          </p:nvPr>
        </p:nvSpPr>
        <p:spPr/>
        <p:txBody>
          <a:bodyPr>
            <a:normAutofit/>
          </a:bodyPr>
          <a:lstStyle/>
          <a:p>
            <a:pPr marL="0" indent="0">
              <a:buNone/>
            </a:pPr>
            <a:r>
              <a:rPr lang="en-US" sz="4000" dirty="0"/>
              <a:t>For when we were with you, we kept telling you beforehand that we were to suffer affliction, just as it has come to pass, and just as you know. </a:t>
            </a:r>
          </a:p>
        </p:txBody>
      </p:sp>
    </p:spTree>
    <p:extLst>
      <p:ext uri="{BB962C8B-B14F-4D97-AF65-F5344CB8AC3E}">
        <p14:creationId xmlns:p14="http://schemas.microsoft.com/office/powerpoint/2010/main" val="2558717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4A34-A28B-51D4-14C9-9E3FBC0CB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EAA3B-E846-073D-CBEE-F075A0D47EFC}"/>
              </a:ext>
            </a:extLst>
          </p:cNvPr>
          <p:cNvSpPr>
            <a:spLocks noGrp="1"/>
          </p:cNvSpPr>
          <p:nvPr>
            <p:ph type="title"/>
          </p:nvPr>
        </p:nvSpPr>
        <p:spPr/>
        <p:txBody>
          <a:bodyPr>
            <a:normAutofit/>
          </a:bodyPr>
          <a:lstStyle/>
          <a:p>
            <a:r>
              <a:rPr lang="en-US" sz="4400" dirty="0"/>
              <a:t>1 Thessalonians 3:5</a:t>
            </a:r>
          </a:p>
        </p:txBody>
      </p:sp>
      <p:sp>
        <p:nvSpPr>
          <p:cNvPr id="3" name="Content Placeholder 2">
            <a:extLst>
              <a:ext uri="{FF2B5EF4-FFF2-40B4-BE49-F238E27FC236}">
                <a16:creationId xmlns:a16="http://schemas.microsoft.com/office/drawing/2014/main" id="{2B1083A8-3D10-BADF-A10E-2835FDF6286E}"/>
              </a:ext>
            </a:extLst>
          </p:cNvPr>
          <p:cNvSpPr>
            <a:spLocks noGrp="1"/>
          </p:cNvSpPr>
          <p:nvPr>
            <p:ph idx="1"/>
          </p:nvPr>
        </p:nvSpPr>
        <p:spPr/>
        <p:txBody>
          <a:bodyPr>
            <a:normAutofit/>
          </a:bodyPr>
          <a:lstStyle/>
          <a:p>
            <a:pPr marL="0" indent="0">
              <a:buNone/>
            </a:pPr>
            <a:r>
              <a:rPr lang="en-US" sz="4000" dirty="0"/>
              <a:t>For this reason, when I could bear it no longer, I sent to learn about your faith, for fear that somehow the tempter had tempted you and our labor would be in vain.</a:t>
            </a:r>
          </a:p>
          <a:p>
            <a:pPr marL="0" indent="0">
              <a:buNone/>
            </a:pPr>
            <a:endParaRPr lang="en-US" dirty="0"/>
          </a:p>
        </p:txBody>
      </p:sp>
    </p:spTree>
    <p:extLst>
      <p:ext uri="{BB962C8B-B14F-4D97-AF65-F5344CB8AC3E}">
        <p14:creationId xmlns:p14="http://schemas.microsoft.com/office/powerpoint/2010/main" val="2257817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4901-C858-8C96-4A75-59CBE27BB0DB}"/>
              </a:ext>
            </a:extLst>
          </p:cNvPr>
          <p:cNvSpPr>
            <a:spLocks noGrp="1"/>
          </p:cNvSpPr>
          <p:nvPr>
            <p:ph type="title"/>
          </p:nvPr>
        </p:nvSpPr>
        <p:spPr>
          <a:xfrm>
            <a:off x="628650" y="304270"/>
            <a:ext cx="7886700" cy="5061813"/>
          </a:xfrm>
        </p:spPr>
        <p:txBody>
          <a:bodyPr>
            <a:normAutofit/>
          </a:bodyPr>
          <a:lstStyle/>
          <a:p>
            <a:pPr algn="ctr"/>
            <a:r>
              <a:rPr lang="en-US" sz="7200" dirty="0"/>
              <a:t>Paul’s Fatherly Affection</a:t>
            </a:r>
            <a:br>
              <a:rPr lang="en-US" sz="7200" dirty="0"/>
            </a:br>
            <a:r>
              <a:rPr lang="en-US" sz="7200" dirty="0"/>
              <a:t>(2:17-20)</a:t>
            </a:r>
          </a:p>
        </p:txBody>
      </p:sp>
    </p:spTree>
    <p:extLst>
      <p:ext uri="{BB962C8B-B14F-4D97-AF65-F5344CB8AC3E}">
        <p14:creationId xmlns:p14="http://schemas.microsoft.com/office/powerpoint/2010/main" val="1339661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ABAD3-9696-83EA-8475-B4B05F836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6808CE-372A-52A4-2AFA-529B3BD2FD6E}"/>
              </a:ext>
            </a:extLst>
          </p:cNvPr>
          <p:cNvSpPr>
            <a:spLocks noGrp="1"/>
          </p:cNvSpPr>
          <p:nvPr>
            <p:ph type="title"/>
          </p:nvPr>
        </p:nvSpPr>
        <p:spPr>
          <a:xfrm>
            <a:off x="628650" y="304270"/>
            <a:ext cx="7886700" cy="5061813"/>
          </a:xfrm>
        </p:spPr>
        <p:txBody>
          <a:bodyPr>
            <a:normAutofit/>
          </a:bodyPr>
          <a:lstStyle/>
          <a:p>
            <a:pPr algn="ctr"/>
            <a:r>
              <a:rPr lang="en-US" sz="7200" dirty="0"/>
              <a:t>A Spiritual Battle</a:t>
            </a:r>
            <a:br>
              <a:rPr lang="en-US" sz="7200" dirty="0"/>
            </a:br>
            <a:r>
              <a:rPr lang="en-US" sz="7200" dirty="0"/>
              <a:t>(2:18, 3:5)</a:t>
            </a:r>
          </a:p>
        </p:txBody>
      </p:sp>
    </p:spTree>
    <p:extLst>
      <p:ext uri="{BB962C8B-B14F-4D97-AF65-F5344CB8AC3E}">
        <p14:creationId xmlns:p14="http://schemas.microsoft.com/office/powerpoint/2010/main" val="168772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962B0-51E3-D7BE-DD16-0C5A1472208B}"/>
              </a:ext>
            </a:extLst>
          </p:cNvPr>
          <p:cNvSpPr>
            <a:spLocks noGrp="1"/>
          </p:cNvSpPr>
          <p:nvPr>
            <p:ph type="title"/>
          </p:nvPr>
        </p:nvSpPr>
        <p:spPr/>
        <p:txBody>
          <a:bodyPr>
            <a:normAutofit/>
          </a:bodyPr>
          <a:lstStyle/>
          <a:p>
            <a:r>
              <a:rPr lang="en-US" sz="4400" dirty="0"/>
              <a:t>Ephesians 6:12</a:t>
            </a:r>
          </a:p>
        </p:txBody>
      </p:sp>
      <p:sp>
        <p:nvSpPr>
          <p:cNvPr id="3" name="Content Placeholder 2">
            <a:extLst>
              <a:ext uri="{FF2B5EF4-FFF2-40B4-BE49-F238E27FC236}">
                <a16:creationId xmlns:a16="http://schemas.microsoft.com/office/drawing/2014/main" id="{5E3E0D7D-C344-A118-EF5D-BE3C3215DAB8}"/>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For we do not wrestle against flesh and blood, but against the rulers, against the authorities, against the cosmic powers over this present darkness, against the spiritual forces of evil in the heavenly places.</a:t>
            </a:r>
            <a:endParaRPr lang="en-US" sz="4400" dirty="0"/>
          </a:p>
        </p:txBody>
      </p:sp>
    </p:spTree>
    <p:extLst>
      <p:ext uri="{BB962C8B-B14F-4D97-AF65-F5344CB8AC3E}">
        <p14:creationId xmlns:p14="http://schemas.microsoft.com/office/powerpoint/2010/main" val="3929936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89AFE-3308-0AE1-BC27-8CF0853AD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C43E67-8827-A0F8-6B2E-13DA39C2D776}"/>
              </a:ext>
            </a:extLst>
          </p:cNvPr>
          <p:cNvSpPr>
            <a:spLocks noGrp="1"/>
          </p:cNvSpPr>
          <p:nvPr>
            <p:ph type="title"/>
          </p:nvPr>
        </p:nvSpPr>
        <p:spPr>
          <a:xfrm>
            <a:off x="628650" y="304270"/>
            <a:ext cx="7886700" cy="5061813"/>
          </a:xfrm>
        </p:spPr>
        <p:txBody>
          <a:bodyPr>
            <a:normAutofit/>
          </a:bodyPr>
          <a:lstStyle/>
          <a:p>
            <a:pPr algn="ctr"/>
            <a:r>
              <a:rPr lang="en-US" sz="7200" dirty="0"/>
              <a:t>A Spiritual Battle</a:t>
            </a:r>
            <a:br>
              <a:rPr lang="en-US" sz="7200" dirty="0"/>
            </a:br>
            <a:r>
              <a:rPr lang="en-US" sz="7200" dirty="0"/>
              <a:t>(2:18, 3:5)</a:t>
            </a:r>
          </a:p>
        </p:txBody>
      </p:sp>
    </p:spTree>
    <p:extLst>
      <p:ext uri="{BB962C8B-B14F-4D97-AF65-F5344CB8AC3E}">
        <p14:creationId xmlns:p14="http://schemas.microsoft.com/office/powerpoint/2010/main" val="127380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230C-635F-E09E-FCA6-B2D8C81CBEDC}"/>
              </a:ext>
            </a:extLst>
          </p:cNvPr>
          <p:cNvSpPr>
            <a:spLocks noGrp="1"/>
          </p:cNvSpPr>
          <p:nvPr>
            <p:ph type="title"/>
          </p:nvPr>
        </p:nvSpPr>
        <p:spPr/>
        <p:txBody>
          <a:bodyPr>
            <a:normAutofit/>
          </a:bodyPr>
          <a:lstStyle/>
          <a:p>
            <a:r>
              <a:rPr lang="en-US" sz="4400" dirty="0"/>
              <a:t>Questions for Ourselves:</a:t>
            </a:r>
          </a:p>
        </p:txBody>
      </p:sp>
      <p:sp>
        <p:nvSpPr>
          <p:cNvPr id="3" name="Content Placeholder 2">
            <a:extLst>
              <a:ext uri="{FF2B5EF4-FFF2-40B4-BE49-F238E27FC236}">
                <a16:creationId xmlns:a16="http://schemas.microsoft.com/office/drawing/2014/main" id="{2AE2C92E-6859-285B-48BF-48928A16E5A9}"/>
              </a:ext>
            </a:extLst>
          </p:cNvPr>
          <p:cNvSpPr>
            <a:spLocks noGrp="1"/>
          </p:cNvSpPr>
          <p:nvPr>
            <p:ph idx="1"/>
          </p:nvPr>
        </p:nvSpPr>
        <p:spPr/>
        <p:txBody>
          <a:bodyPr>
            <a:normAutofit/>
          </a:bodyPr>
          <a:lstStyle/>
          <a:p>
            <a:pPr marL="457200" indent="-457200">
              <a:lnSpc>
                <a:spcPct val="100000"/>
              </a:lnSpc>
              <a:buFont typeface="+mj-lt"/>
              <a:buAutoNum type="arabicPeriod"/>
            </a:pPr>
            <a:r>
              <a:rPr lang="en-US" sz="4000" dirty="0"/>
              <a:t>What influences am I inviting into my life?</a:t>
            </a:r>
          </a:p>
          <a:p>
            <a:pPr marL="457200" indent="-457200">
              <a:lnSpc>
                <a:spcPct val="100000"/>
              </a:lnSpc>
              <a:buFont typeface="+mj-lt"/>
              <a:buAutoNum type="arabicPeriod"/>
            </a:pPr>
            <a:r>
              <a:rPr lang="en-US" sz="4000" dirty="0"/>
              <a:t>Could any of these influences be sources of temptation?</a:t>
            </a:r>
          </a:p>
        </p:txBody>
      </p:sp>
    </p:spTree>
    <p:extLst>
      <p:ext uri="{BB962C8B-B14F-4D97-AF65-F5344CB8AC3E}">
        <p14:creationId xmlns:p14="http://schemas.microsoft.com/office/powerpoint/2010/main" val="83871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39D16-1ABA-4CA2-407C-066E97462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101E4-F972-DABC-3B54-7D8E5F827253}"/>
              </a:ext>
            </a:extLst>
          </p:cNvPr>
          <p:cNvSpPr>
            <a:spLocks noGrp="1"/>
          </p:cNvSpPr>
          <p:nvPr>
            <p:ph type="title"/>
          </p:nvPr>
        </p:nvSpPr>
        <p:spPr>
          <a:xfrm>
            <a:off x="628650" y="304270"/>
            <a:ext cx="7886700" cy="5061813"/>
          </a:xfrm>
        </p:spPr>
        <p:txBody>
          <a:bodyPr>
            <a:normAutofit/>
          </a:bodyPr>
          <a:lstStyle/>
          <a:p>
            <a:pPr algn="ctr"/>
            <a:r>
              <a:rPr lang="en-US" sz="7200" dirty="0"/>
              <a:t>Forewarned is Forearmed</a:t>
            </a:r>
            <a:br>
              <a:rPr lang="en-US" sz="7200" dirty="0"/>
            </a:br>
            <a:r>
              <a:rPr lang="en-US" sz="7200" dirty="0"/>
              <a:t>(3:3-4)</a:t>
            </a:r>
          </a:p>
        </p:txBody>
      </p:sp>
    </p:spTree>
    <p:extLst>
      <p:ext uri="{BB962C8B-B14F-4D97-AF65-F5344CB8AC3E}">
        <p14:creationId xmlns:p14="http://schemas.microsoft.com/office/powerpoint/2010/main" val="3260119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ADA37-DE24-EEF4-0447-F14D1467A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60B8D-F27E-29CA-CBB1-D335D416C36C}"/>
              </a:ext>
            </a:extLst>
          </p:cNvPr>
          <p:cNvSpPr>
            <a:spLocks noGrp="1"/>
          </p:cNvSpPr>
          <p:nvPr>
            <p:ph type="title"/>
          </p:nvPr>
        </p:nvSpPr>
        <p:spPr>
          <a:xfrm>
            <a:off x="628650" y="304270"/>
            <a:ext cx="7886700" cy="5061813"/>
          </a:xfrm>
        </p:spPr>
        <p:txBody>
          <a:bodyPr>
            <a:normAutofit/>
          </a:bodyPr>
          <a:lstStyle/>
          <a:p>
            <a:pPr algn="ctr"/>
            <a:r>
              <a:rPr lang="en-US" sz="7200" dirty="0"/>
              <a:t>An Eternal Perspective</a:t>
            </a:r>
            <a:br>
              <a:rPr lang="en-US" sz="7200" dirty="0"/>
            </a:br>
            <a:r>
              <a:rPr lang="en-US" sz="7200" dirty="0"/>
              <a:t>(3:5)</a:t>
            </a:r>
          </a:p>
        </p:txBody>
      </p:sp>
    </p:spTree>
    <p:extLst>
      <p:ext uri="{BB962C8B-B14F-4D97-AF65-F5344CB8AC3E}">
        <p14:creationId xmlns:p14="http://schemas.microsoft.com/office/powerpoint/2010/main" val="29695692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76</TotalTime>
  <Words>384</Words>
  <Application>Microsoft Office PowerPoint</Application>
  <PresentationFormat>On-screen Show (16:10)</PresentationFormat>
  <Paragraphs>26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Times New Roman</vt:lpstr>
      <vt:lpstr>Office Theme</vt:lpstr>
      <vt:lpstr>1 Thessalonians 2:17-3:5</vt:lpstr>
      <vt:lpstr>1 Corinthians 4:15</vt:lpstr>
      <vt:lpstr>1 Thessalonians 2:17</vt:lpstr>
      <vt:lpstr>1 Thessalonians 2:18-19</vt:lpstr>
      <vt:lpstr>1 Thessalonians 2:20-3:1</vt:lpstr>
      <vt:lpstr>1 Thessalonians 3:2-3</vt:lpstr>
      <vt:lpstr>1 Thessalonians 3:4</vt:lpstr>
      <vt:lpstr>1 Thessalonians 3:5</vt:lpstr>
      <vt:lpstr>Paul’s Fatherly Affection (2:17-20)</vt:lpstr>
      <vt:lpstr>A Spiritual Battle (2:18, 3:5)</vt:lpstr>
      <vt:lpstr>Ephesians 6:12</vt:lpstr>
      <vt:lpstr>A Spiritual Battle (2:18, 3:5)</vt:lpstr>
      <vt:lpstr>Questions for Ourselves:</vt:lpstr>
      <vt:lpstr>Forewarned is Forearmed (3:3-4)</vt:lpstr>
      <vt:lpstr>An Eternal Perspective (3:5)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7</cp:revision>
  <dcterms:created xsi:type="dcterms:W3CDTF">2025-01-19T20:10:17Z</dcterms:created>
  <dcterms:modified xsi:type="dcterms:W3CDTF">2025-01-19T21:27:14Z</dcterms:modified>
</cp:coreProperties>
</file>