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9" r:id="rId10"/>
    <p:sldId id="265" r:id="rId11"/>
    <p:sldId id="270" r:id="rId12"/>
    <p:sldId id="266" r:id="rId13"/>
    <p:sldId id="267" r:id="rId14"/>
    <p:sldId id="268" r:id="rId15"/>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20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798B8B-B143-4E22-BE6D-C1CAFB1E4F21}"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51942-3CCE-4D76-AA55-1605E22DE288}" type="slidenum">
              <a:rPr lang="en-US" smtClean="0"/>
              <a:t>‹#›</a:t>
            </a:fld>
            <a:endParaRPr lang="en-US"/>
          </a:p>
        </p:txBody>
      </p:sp>
    </p:spTree>
    <p:extLst>
      <p:ext uri="{BB962C8B-B14F-4D97-AF65-F5344CB8AC3E}">
        <p14:creationId xmlns:p14="http://schemas.microsoft.com/office/powerpoint/2010/main" val="4042655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798B8B-B143-4E22-BE6D-C1CAFB1E4F21}"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51942-3CCE-4D76-AA55-1605E22DE288}" type="slidenum">
              <a:rPr lang="en-US" smtClean="0"/>
              <a:t>‹#›</a:t>
            </a:fld>
            <a:endParaRPr lang="en-US"/>
          </a:p>
        </p:txBody>
      </p:sp>
    </p:spTree>
    <p:extLst>
      <p:ext uri="{BB962C8B-B14F-4D97-AF65-F5344CB8AC3E}">
        <p14:creationId xmlns:p14="http://schemas.microsoft.com/office/powerpoint/2010/main" val="2200567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798B8B-B143-4E22-BE6D-C1CAFB1E4F21}"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51942-3CCE-4D76-AA55-1605E22DE288}" type="slidenum">
              <a:rPr lang="en-US" smtClean="0"/>
              <a:t>‹#›</a:t>
            </a:fld>
            <a:endParaRPr lang="en-US"/>
          </a:p>
        </p:txBody>
      </p:sp>
    </p:spTree>
    <p:extLst>
      <p:ext uri="{BB962C8B-B14F-4D97-AF65-F5344CB8AC3E}">
        <p14:creationId xmlns:p14="http://schemas.microsoft.com/office/powerpoint/2010/main" val="1056759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798B8B-B143-4E22-BE6D-C1CAFB1E4F21}"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51942-3CCE-4D76-AA55-1605E22DE288}" type="slidenum">
              <a:rPr lang="en-US" smtClean="0"/>
              <a:t>‹#›</a:t>
            </a:fld>
            <a:endParaRPr lang="en-US"/>
          </a:p>
        </p:txBody>
      </p:sp>
    </p:spTree>
    <p:extLst>
      <p:ext uri="{BB962C8B-B14F-4D97-AF65-F5344CB8AC3E}">
        <p14:creationId xmlns:p14="http://schemas.microsoft.com/office/powerpoint/2010/main" val="2217236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798B8B-B143-4E22-BE6D-C1CAFB1E4F21}" type="datetimeFigureOut">
              <a:rPr lang="en-US" smtClean="0"/>
              <a:t>1/11/2025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51942-3CCE-4D76-AA55-1605E22DE288}" type="slidenum">
              <a:rPr lang="en-US" smtClean="0"/>
              <a:t>‹#›</a:t>
            </a:fld>
            <a:endParaRPr lang="en-US"/>
          </a:p>
        </p:txBody>
      </p:sp>
    </p:spTree>
    <p:extLst>
      <p:ext uri="{BB962C8B-B14F-4D97-AF65-F5344CB8AC3E}">
        <p14:creationId xmlns:p14="http://schemas.microsoft.com/office/powerpoint/2010/main" val="291385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798B8B-B143-4E22-BE6D-C1CAFB1E4F21}" type="datetimeFigureOut">
              <a:rPr lang="en-US" smtClean="0"/>
              <a:t>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51942-3CCE-4D76-AA55-1605E22DE288}" type="slidenum">
              <a:rPr lang="en-US" smtClean="0"/>
              <a:t>‹#›</a:t>
            </a:fld>
            <a:endParaRPr lang="en-US"/>
          </a:p>
        </p:txBody>
      </p:sp>
    </p:spTree>
    <p:extLst>
      <p:ext uri="{BB962C8B-B14F-4D97-AF65-F5344CB8AC3E}">
        <p14:creationId xmlns:p14="http://schemas.microsoft.com/office/powerpoint/2010/main" val="4031344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798B8B-B143-4E22-BE6D-C1CAFB1E4F21}" type="datetimeFigureOut">
              <a:rPr lang="en-US" smtClean="0"/>
              <a:t>1/11/2025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51942-3CCE-4D76-AA55-1605E22DE288}" type="slidenum">
              <a:rPr lang="en-US" smtClean="0"/>
              <a:t>‹#›</a:t>
            </a:fld>
            <a:endParaRPr lang="en-US"/>
          </a:p>
        </p:txBody>
      </p:sp>
    </p:spTree>
    <p:extLst>
      <p:ext uri="{BB962C8B-B14F-4D97-AF65-F5344CB8AC3E}">
        <p14:creationId xmlns:p14="http://schemas.microsoft.com/office/powerpoint/2010/main" val="1183188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E798B8B-B143-4E22-BE6D-C1CAFB1E4F21}"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51942-3CCE-4D76-AA55-1605E22DE288}" type="slidenum">
              <a:rPr lang="en-US" smtClean="0"/>
              <a:t>‹#›</a:t>
            </a:fld>
            <a:endParaRPr lang="en-US"/>
          </a:p>
        </p:txBody>
      </p:sp>
    </p:spTree>
    <p:extLst>
      <p:ext uri="{BB962C8B-B14F-4D97-AF65-F5344CB8AC3E}">
        <p14:creationId xmlns:p14="http://schemas.microsoft.com/office/powerpoint/2010/main" val="982101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E798B8B-B143-4E22-BE6D-C1CAFB1E4F21}"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51942-3CCE-4D76-AA55-1605E22DE288}" type="slidenum">
              <a:rPr lang="en-US" smtClean="0"/>
              <a:t>‹#›</a:t>
            </a:fld>
            <a:endParaRPr lang="en-US"/>
          </a:p>
        </p:txBody>
      </p:sp>
    </p:spTree>
    <p:extLst>
      <p:ext uri="{BB962C8B-B14F-4D97-AF65-F5344CB8AC3E}">
        <p14:creationId xmlns:p14="http://schemas.microsoft.com/office/powerpoint/2010/main" val="2331572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798B8B-B143-4E22-BE6D-C1CAFB1E4F21}"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51942-3CCE-4D76-AA55-1605E22DE288}" type="slidenum">
              <a:rPr lang="en-US" smtClean="0"/>
              <a:t>‹#›</a:t>
            </a:fld>
            <a:endParaRPr lang="en-US"/>
          </a:p>
        </p:txBody>
      </p:sp>
    </p:spTree>
    <p:extLst>
      <p:ext uri="{BB962C8B-B14F-4D97-AF65-F5344CB8AC3E}">
        <p14:creationId xmlns:p14="http://schemas.microsoft.com/office/powerpoint/2010/main" val="284948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798B8B-B143-4E22-BE6D-C1CAFB1E4F21}"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51942-3CCE-4D76-AA55-1605E22DE288}" type="slidenum">
              <a:rPr lang="en-US" smtClean="0"/>
              <a:t>‹#›</a:t>
            </a:fld>
            <a:endParaRPr lang="en-US"/>
          </a:p>
        </p:txBody>
      </p:sp>
    </p:spTree>
    <p:extLst>
      <p:ext uri="{BB962C8B-B14F-4D97-AF65-F5344CB8AC3E}">
        <p14:creationId xmlns:p14="http://schemas.microsoft.com/office/powerpoint/2010/main" val="1906738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8E798B8B-B143-4E22-BE6D-C1CAFB1E4F21}" type="datetimeFigureOut">
              <a:rPr lang="en-US" smtClean="0"/>
              <a:t>1/11/2025</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63B51942-3CCE-4D76-AA55-1605E22DE288}" type="slidenum">
              <a:rPr lang="en-US" smtClean="0"/>
              <a:t>‹#›</a:t>
            </a:fld>
            <a:endParaRPr lang="en-US"/>
          </a:p>
        </p:txBody>
      </p:sp>
    </p:spTree>
    <p:extLst>
      <p:ext uri="{BB962C8B-B14F-4D97-AF65-F5344CB8AC3E}">
        <p14:creationId xmlns:p14="http://schemas.microsoft.com/office/powerpoint/2010/main" val="30159467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35C7D-C356-7B07-C661-3495D1A951BA}"/>
              </a:ext>
            </a:extLst>
          </p:cNvPr>
          <p:cNvSpPr>
            <a:spLocks noGrp="1"/>
          </p:cNvSpPr>
          <p:nvPr>
            <p:ph type="ctrTitle"/>
          </p:nvPr>
        </p:nvSpPr>
        <p:spPr>
          <a:xfrm>
            <a:off x="697832" y="935302"/>
            <a:ext cx="7640052" cy="1989667"/>
          </a:xfrm>
        </p:spPr>
        <p:txBody>
          <a:bodyPr>
            <a:normAutofit/>
          </a:bodyPr>
          <a:lstStyle/>
          <a:p>
            <a:r>
              <a:rPr lang="en-US" sz="6000" dirty="0"/>
              <a:t>1 Thessalonians 2:13-16</a:t>
            </a:r>
          </a:p>
        </p:txBody>
      </p:sp>
      <p:sp>
        <p:nvSpPr>
          <p:cNvPr id="3" name="Subtitle 2">
            <a:extLst>
              <a:ext uri="{FF2B5EF4-FFF2-40B4-BE49-F238E27FC236}">
                <a16:creationId xmlns:a16="http://schemas.microsoft.com/office/drawing/2014/main" id="{145CF146-8086-9130-A591-33DDA8376B56}"/>
              </a:ext>
            </a:extLst>
          </p:cNvPr>
          <p:cNvSpPr>
            <a:spLocks noGrp="1"/>
          </p:cNvSpPr>
          <p:nvPr>
            <p:ph type="subTitle" idx="1"/>
          </p:nvPr>
        </p:nvSpPr>
        <p:spPr/>
        <p:txBody>
          <a:bodyPr>
            <a:normAutofit/>
          </a:bodyPr>
          <a:lstStyle/>
          <a:p>
            <a:r>
              <a:rPr lang="en-US" sz="5400" dirty="0"/>
              <a:t>Receiving the Gospel</a:t>
            </a:r>
          </a:p>
        </p:txBody>
      </p:sp>
    </p:spTree>
    <p:extLst>
      <p:ext uri="{BB962C8B-B14F-4D97-AF65-F5344CB8AC3E}">
        <p14:creationId xmlns:p14="http://schemas.microsoft.com/office/powerpoint/2010/main" val="1680561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3235A-581A-5C79-995D-A19846712696}"/>
              </a:ext>
            </a:extLst>
          </p:cNvPr>
          <p:cNvSpPr>
            <a:spLocks noGrp="1"/>
          </p:cNvSpPr>
          <p:nvPr>
            <p:ph type="title"/>
          </p:nvPr>
        </p:nvSpPr>
        <p:spPr/>
        <p:txBody>
          <a:bodyPr>
            <a:normAutofit/>
          </a:bodyPr>
          <a:lstStyle/>
          <a:p>
            <a:r>
              <a:rPr lang="en-US" sz="4400" dirty="0"/>
              <a:t>1 Thessalonians 2:13</a:t>
            </a:r>
          </a:p>
        </p:txBody>
      </p:sp>
      <p:sp>
        <p:nvSpPr>
          <p:cNvPr id="3" name="Content Placeholder 2">
            <a:extLst>
              <a:ext uri="{FF2B5EF4-FFF2-40B4-BE49-F238E27FC236}">
                <a16:creationId xmlns:a16="http://schemas.microsoft.com/office/drawing/2014/main" id="{33386D20-4D2A-CE28-A0D7-5F649A58B569}"/>
              </a:ext>
            </a:extLst>
          </p:cNvPr>
          <p:cNvSpPr>
            <a:spLocks noGrp="1"/>
          </p:cNvSpPr>
          <p:nvPr>
            <p:ph idx="1"/>
          </p:nvPr>
        </p:nvSpPr>
        <p:spPr/>
        <p:txBody>
          <a:bodyPr>
            <a:normAutofit lnSpcReduction="10000"/>
          </a:bodyPr>
          <a:lstStyle/>
          <a:p>
            <a:pPr marL="0" indent="0">
              <a:buNone/>
            </a:pPr>
            <a:r>
              <a:rPr lang="en-US" sz="4000" dirty="0"/>
              <a:t>And we also thank God constantly for this, that when you received the word of God, which you heard from us, you accepted it not as the word of men but as what it really is, the word of God, which is at work in you believers.</a:t>
            </a:r>
          </a:p>
        </p:txBody>
      </p:sp>
    </p:spTree>
    <p:extLst>
      <p:ext uri="{BB962C8B-B14F-4D97-AF65-F5344CB8AC3E}">
        <p14:creationId xmlns:p14="http://schemas.microsoft.com/office/powerpoint/2010/main" val="821781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73C49-0625-A3DE-39A5-38C501F7D4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228DD-67D4-2383-05D6-75D6AFFE2475}"/>
              </a:ext>
            </a:extLst>
          </p:cNvPr>
          <p:cNvSpPr>
            <a:spLocks noGrp="1"/>
          </p:cNvSpPr>
          <p:nvPr>
            <p:ph type="title"/>
          </p:nvPr>
        </p:nvSpPr>
        <p:spPr/>
        <p:txBody>
          <a:bodyPr>
            <a:normAutofit/>
          </a:bodyPr>
          <a:lstStyle/>
          <a:p>
            <a:r>
              <a:rPr lang="en-US" sz="4400" dirty="0"/>
              <a:t>1 Thessalonians 2:14</a:t>
            </a:r>
          </a:p>
        </p:txBody>
      </p:sp>
      <p:sp>
        <p:nvSpPr>
          <p:cNvPr id="3" name="Content Placeholder 2">
            <a:extLst>
              <a:ext uri="{FF2B5EF4-FFF2-40B4-BE49-F238E27FC236}">
                <a16:creationId xmlns:a16="http://schemas.microsoft.com/office/drawing/2014/main" id="{53BE2EAD-44CB-3415-4ED4-9080A262403B}"/>
              </a:ext>
            </a:extLst>
          </p:cNvPr>
          <p:cNvSpPr>
            <a:spLocks noGrp="1"/>
          </p:cNvSpPr>
          <p:nvPr>
            <p:ph idx="1"/>
          </p:nvPr>
        </p:nvSpPr>
        <p:spPr/>
        <p:txBody>
          <a:bodyPr>
            <a:normAutofit/>
          </a:bodyPr>
          <a:lstStyle/>
          <a:p>
            <a:pPr marL="0" indent="0">
              <a:buNone/>
            </a:pPr>
            <a:r>
              <a:rPr lang="en-US" sz="4000" dirty="0"/>
              <a:t>For you, brothers, became imitators of the churches of God in Christ Jesus that are in Judea. For you suffered the same things from your own countrymen as they did from the Jews, </a:t>
            </a:r>
          </a:p>
        </p:txBody>
      </p:sp>
    </p:spTree>
    <p:extLst>
      <p:ext uri="{BB962C8B-B14F-4D97-AF65-F5344CB8AC3E}">
        <p14:creationId xmlns:p14="http://schemas.microsoft.com/office/powerpoint/2010/main" val="138437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6E3CC-C643-5BEA-361B-021153C1CC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B57E5-5F16-0978-8126-D982B027FBAE}"/>
              </a:ext>
            </a:extLst>
          </p:cNvPr>
          <p:cNvSpPr>
            <a:spLocks noGrp="1"/>
          </p:cNvSpPr>
          <p:nvPr>
            <p:ph type="title"/>
          </p:nvPr>
        </p:nvSpPr>
        <p:spPr/>
        <p:txBody>
          <a:bodyPr>
            <a:normAutofit/>
          </a:bodyPr>
          <a:lstStyle/>
          <a:p>
            <a:r>
              <a:rPr lang="en-US" sz="4400" dirty="0"/>
              <a:t>1 Thessalonians 2:15</a:t>
            </a:r>
          </a:p>
        </p:txBody>
      </p:sp>
      <p:sp>
        <p:nvSpPr>
          <p:cNvPr id="3" name="Content Placeholder 2">
            <a:extLst>
              <a:ext uri="{FF2B5EF4-FFF2-40B4-BE49-F238E27FC236}">
                <a16:creationId xmlns:a16="http://schemas.microsoft.com/office/drawing/2014/main" id="{1C0E50EC-C575-507A-842C-57EAEE44E19F}"/>
              </a:ext>
            </a:extLst>
          </p:cNvPr>
          <p:cNvSpPr>
            <a:spLocks noGrp="1"/>
          </p:cNvSpPr>
          <p:nvPr>
            <p:ph idx="1"/>
          </p:nvPr>
        </p:nvSpPr>
        <p:spPr/>
        <p:txBody>
          <a:bodyPr>
            <a:normAutofit/>
          </a:bodyPr>
          <a:lstStyle/>
          <a:p>
            <a:pPr marL="0" indent="0">
              <a:buNone/>
            </a:pPr>
            <a:r>
              <a:rPr lang="en-US" sz="4000" dirty="0"/>
              <a:t>who killed both the Lord Jesus and the prophets, and drove us out, and displease God and oppose all mankind</a:t>
            </a:r>
          </a:p>
        </p:txBody>
      </p:sp>
    </p:spTree>
    <p:extLst>
      <p:ext uri="{BB962C8B-B14F-4D97-AF65-F5344CB8AC3E}">
        <p14:creationId xmlns:p14="http://schemas.microsoft.com/office/powerpoint/2010/main" val="459540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029CF-56BD-B7D2-58ED-3513289C81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098B86-AFD7-3672-B619-6506989BD0AE}"/>
              </a:ext>
            </a:extLst>
          </p:cNvPr>
          <p:cNvSpPr>
            <a:spLocks noGrp="1"/>
          </p:cNvSpPr>
          <p:nvPr>
            <p:ph type="title"/>
          </p:nvPr>
        </p:nvSpPr>
        <p:spPr/>
        <p:txBody>
          <a:bodyPr>
            <a:normAutofit/>
          </a:bodyPr>
          <a:lstStyle/>
          <a:p>
            <a:r>
              <a:rPr lang="en-US" sz="4400" dirty="0"/>
              <a:t>1 Thessalonians 2:16</a:t>
            </a:r>
          </a:p>
        </p:txBody>
      </p:sp>
      <p:sp>
        <p:nvSpPr>
          <p:cNvPr id="3" name="Content Placeholder 2">
            <a:extLst>
              <a:ext uri="{FF2B5EF4-FFF2-40B4-BE49-F238E27FC236}">
                <a16:creationId xmlns:a16="http://schemas.microsoft.com/office/drawing/2014/main" id="{32E15862-5511-4B3C-80B0-83DF7D6CB5ED}"/>
              </a:ext>
            </a:extLst>
          </p:cNvPr>
          <p:cNvSpPr>
            <a:spLocks noGrp="1"/>
          </p:cNvSpPr>
          <p:nvPr>
            <p:ph idx="1"/>
          </p:nvPr>
        </p:nvSpPr>
        <p:spPr/>
        <p:txBody>
          <a:bodyPr>
            <a:normAutofit/>
          </a:bodyPr>
          <a:lstStyle/>
          <a:p>
            <a:pPr marL="0" indent="0">
              <a:buNone/>
            </a:pPr>
            <a:r>
              <a:rPr lang="en-US" sz="4000" dirty="0"/>
              <a:t>by hindering us from speaking to the Gentiles that they might be saved—so as always to fill up the measure of their sins. But wrath has come upon them at last!</a:t>
            </a:r>
          </a:p>
        </p:txBody>
      </p:sp>
    </p:spTree>
    <p:extLst>
      <p:ext uri="{BB962C8B-B14F-4D97-AF65-F5344CB8AC3E}">
        <p14:creationId xmlns:p14="http://schemas.microsoft.com/office/powerpoint/2010/main" val="88812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A71EF-D032-E2BF-4B6C-F41F1750275E}"/>
              </a:ext>
            </a:extLst>
          </p:cNvPr>
          <p:cNvSpPr>
            <a:spLocks noGrp="1"/>
          </p:cNvSpPr>
          <p:nvPr>
            <p:ph type="title"/>
          </p:nvPr>
        </p:nvSpPr>
        <p:spPr>
          <a:xfrm>
            <a:off x="628650" y="304271"/>
            <a:ext cx="7886700" cy="5109940"/>
          </a:xfrm>
        </p:spPr>
        <p:txBody>
          <a:bodyPr>
            <a:normAutofit/>
          </a:bodyPr>
          <a:lstStyle/>
          <a:p>
            <a:pPr algn="ctr"/>
            <a:r>
              <a:rPr lang="en-US" sz="6600" dirty="0"/>
              <a:t>The Gospel:</a:t>
            </a:r>
            <a:br>
              <a:rPr lang="en-US" sz="6600" dirty="0"/>
            </a:br>
            <a:r>
              <a:rPr lang="en-US" sz="6600" dirty="0"/>
              <a:t>The Word of God</a:t>
            </a:r>
          </a:p>
        </p:txBody>
      </p:sp>
    </p:spTree>
    <p:extLst>
      <p:ext uri="{BB962C8B-B14F-4D97-AF65-F5344CB8AC3E}">
        <p14:creationId xmlns:p14="http://schemas.microsoft.com/office/powerpoint/2010/main" val="88122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D3C20-7DD4-82B9-E215-A808EFCBF4A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465889C-374F-201D-FBF4-3A3A01610074}"/>
              </a:ext>
            </a:extLst>
          </p:cNvPr>
          <p:cNvPicPr>
            <a:picLocks noChangeAspect="1"/>
          </p:cNvPicPr>
          <p:nvPr/>
        </p:nvPicPr>
        <p:blipFill>
          <a:blip r:embed="rId2"/>
          <a:srcRect b="5033"/>
          <a:stretch/>
        </p:blipFill>
        <p:spPr>
          <a:xfrm>
            <a:off x="0" y="0"/>
            <a:ext cx="9144000" cy="5741894"/>
          </a:xfrm>
          <a:prstGeom prst="rect">
            <a:avLst/>
          </a:prstGeom>
        </p:spPr>
      </p:pic>
    </p:spTree>
    <p:extLst>
      <p:ext uri="{BB962C8B-B14F-4D97-AF65-F5344CB8AC3E}">
        <p14:creationId xmlns:p14="http://schemas.microsoft.com/office/powerpoint/2010/main" val="25768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6714F-9317-E2FA-F626-E5103B5327C2}"/>
              </a:ext>
            </a:extLst>
          </p:cNvPr>
          <p:cNvSpPr>
            <a:spLocks noGrp="1"/>
          </p:cNvSpPr>
          <p:nvPr>
            <p:ph type="title"/>
          </p:nvPr>
        </p:nvSpPr>
        <p:spPr/>
        <p:txBody>
          <a:bodyPr>
            <a:normAutofit/>
          </a:bodyPr>
          <a:lstStyle/>
          <a:p>
            <a:r>
              <a:rPr lang="en-US" sz="4400" dirty="0"/>
              <a:t>Hebrews 4:12</a:t>
            </a:r>
          </a:p>
        </p:txBody>
      </p:sp>
      <p:sp>
        <p:nvSpPr>
          <p:cNvPr id="3" name="Content Placeholder 2">
            <a:extLst>
              <a:ext uri="{FF2B5EF4-FFF2-40B4-BE49-F238E27FC236}">
                <a16:creationId xmlns:a16="http://schemas.microsoft.com/office/drawing/2014/main" id="{A3BEF645-F63C-2D12-345C-D5C874CD4BCE}"/>
              </a:ext>
            </a:extLst>
          </p:cNvPr>
          <p:cNvSpPr>
            <a:spLocks noGrp="1"/>
          </p:cNvSpPr>
          <p:nvPr>
            <p:ph idx="1"/>
          </p:nvPr>
        </p:nvSpPr>
        <p:spPr/>
        <p:txBody>
          <a:bodyPr>
            <a:normAutofit/>
          </a:bodyPr>
          <a:lstStyle/>
          <a:p>
            <a:pPr marL="0" indent="0">
              <a:buNone/>
            </a:pPr>
            <a:r>
              <a:rPr lang="en-US" sz="4000" kern="100" dirty="0">
                <a:effectLst/>
                <a:latin typeface="Times New Roman" panose="02020603050405020304" pitchFamily="18" charset="0"/>
                <a:ea typeface="Calibri" panose="020F0502020204030204" pitchFamily="34" charset="0"/>
              </a:rPr>
              <a:t>For the word of God is living and active, sharper than any two-edged sword, piercing to the division of soul and of spirit, of joints and of marrow, and discerning the thoughts and intentions of the heart.</a:t>
            </a:r>
          </a:p>
        </p:txBody>
      </p:sp>
    </p:spTree>
    <p:extLst>
      <p:ext uri="{BB962C8B-B14F-4D97-AF65-F5344CB8AC3E}">
        <p14:creationId xmlns:p14="http://schemas.microsoft.com/office/powerpoint/2010/main" val="2895448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E086A-9C27-0E79-FCC5-E2C605BE325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07CA318-4FA9-BF63-0368-2FAF67E81FB3}"/>
              </a:ext>
            </a:extLst>
          </p:cNvPr>
          <p:cNvPicPr>
            <a:picLocks noChangeAspect="1"/>
          </p:cNvPicPr>
          <p:nvPr/>
        </p:nvPicPr>
        <p:blipFill>
          <a:blip r:embed="rId2"/>
          <a:srcRect t="3559" b="736"/>
          <a:stretch/>
        </p:blipFill>
        <p:spPr>
          <a:xfrm>
            <a:off x="0" y="0"/>
            <a:ext cx="9150916" cy="5715000"/>
          </a:xfrm>
          <a:prstGeom prst="rect">
            <a:avLst/>
          </a:prstGeom>
        </p:spPr>
      </p:pic>
    </p:spTree>
    <p:extLst>
      <p:ext uri="{BB962C8B-B14F-4D97-AF65-F5344CB8AC3E}">
        <p14:creationId xmlns:p14="http://schemas.microsoft.com/office/powerpoint/2010/main" val="3790408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56C30-2E19-BEA0-78CC-829589707F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89C92-EF64-E731-8585-F2F94BFEA29A}"/>
              </a:ext>
            </a:extLst>
          </p:cNvPr>
          <p:cNvSpPr>
            <a:spLocks noGrp="1"/>
          </p:cNvSpPr>
          <p:nvPr>
            <p:ph type="title"/>
          </p:nvPr>
        </p:nvSpPr>
        <p:spPr>
          <a:xfrm>
            <a:off x="628650" y="304271"/>
            <a:ext cx="7886700" cy="5109940"/>
          </a:xfrm>
        </p:spPr>
        <p:txBody>
          <a:bodyPr>
            <a:normAutofit/>
          </a:bodyPr>
          <a:lstStyle/>
          <a:p>
            <a:pPr algn="ctr"/>
            <a:r>
              <a:rPr lang="en-US" sz="6600" dirty="0"/>
              <a:t>The Gospel:</a:t>
            </a:r>
            <a:br>
              <a:rPr lang="en-US" sz="6600" dirty="0"/>
            </a:br>
            <a:r>
              <a:rPr lang="en-US" sz="6600" dirty="0"/>
              <a:t>Worth Suffering For</a:t>
            </a:r>
          </a:p>
        </p:txBody>
      </p:sp>
    </p:spTree>
    <p:extLst>
      <p:ext uri="{BB962C8B-B14F-4D97-AF65-F5344CB8AC3E}">
        <p14:creationId xmlns:p14="http://schemas.microsoft.com/office/powerpoint/2010/main" val="2462488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20C6C-C9E7-3144-23BB-87BE858E01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FC75E3-1D2C-A17E-6C56-87C7FFF383D9}"/>
              </a:ext>
            </a:extLst>
          </p:cNvPr>
          <p:cNvSpPr>
            <a:spLocks noGrp="1"/>
          </p:cNvSpPr>
          <p:nvPr>
            <p:ph type="title"/>
          </p:nvPr>
        </p:nvSpPr>
        <p:spPr>
          <a:xfrm>
            <a:off x="628650" y="304271"/>
            <a:ext cx="7886700" cy="5109940"/>
          </a:xfrm>
        </p:spPr>
        <p:txBody>
          <a:bodyPr>
            <a:normAutofit/>
          </a:bodyPr>
          <a:lstStyle/>
          <a:p>
            <a:pPr algn="ctr"/>
            <a:r>
              <a:rPr lang="en-US" sz="6600" dirty="0"/>
              <a:t>The Gospel is TRUE</a:t>
            </a:r>
          </a:p>
        </p:txBody>
      </p:sp>
    </p:spTree>
    <p:extLst>
      <p:ext uri="{BB962C8B-B14F-4D97-AF65-F5344CB8AC3E}">
        <p14:creationId xmlns:p14="http://schemas.microsoft.com/office/powerpoint/2010/main" val="2231969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CE31B-B675-897B-C4FE-C8F602228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5F1C5-6B09-D8AB-0D87-8F6EDC1C5A9B}"/>
              </a:ext>
            </a:extLst>
          </p:cNvPr>
          <p:cNvSpPr>
            <a:spLocks noGrp="1"/>
          </p:cNvSpPr>
          <p:nvPr>
            <p:ph type="title"/>
          </p:nvPr>
        </p:nvSpPr>
        <p:spPr>
          <a:xfrm>
            <a:off x="628650" y="304271"/>
            <a:ext cx="7886700" cy="5109940"/>
          </a:xfrm>
        </p:spPr>
        <p:txBody>
          <a:bodyPr>
            <a:normAutofit/>
          </a:bodyPr>
          <a:lstStyle/>
          <a:p>
            <a:pPr algn="ctr"/>
            <a:r>
              <a:rPr lang="en-US" sz="6600" dirty="0"/>
              <a:t>The Gospel:</a:t>
            </a:r>
            <a:br>
              <a:rPr lang="en-US" sz="6600" dirty="0"/>
            </a:br>
            <a:r>
              <a:rPr lang="en-US" sz="6600" dirty="0"/>
              <a:t>Not to be Hindered</a:t>
            </a:r>
          </a:p>
        </p:txBody>
      </p:sp>
    </p:spTree>
    <p:extLst>
      <p:ext uri="{BB962C8B-B14F-4D97-AF65-F5344CB8AC3E}">
        <p14:creationId xmlns:p14="http://schemas.microsoft.com/office/powerpoint/2010/main" val="684275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B2056-E5C7-98BF-CDA1-0DEBCE459B16}"/>
              </a:ext>
            </a:extLst>
          </p:cNvPr>
          <p:cNvSpPr>
            <a:spLocks noGrp="1"/>
          </p:cNvSpPr>
          <p:nvPr>
            <p:ph type="title"/>
          </p:nvPr>
        </p:nvSpPr>
        <p:spPr>
          <a:xfrm>
            <a:off x="367553" y="304271"/>
            <a:ext cx="8147797" cy="1104636"/>
          </a:xfrm>
        </p:spPr>
        <p:txBody>
          <a:bodyPr>
            <a:noAutofit/>
          </a:bodyPr>
          <a:lstStyle/>
          <a:p>
            <a:r>
              <a:rPr lang="en-US" sz="6000" dirty="0"/>
              <a:t>To hinder the gospel is to:</a:t>
            </a:r>
          </a:p>
        </p:txBody>
      </p:sp>
      <p:sp>
        <p:nvSpPr>
          <p:cNvPr id="3" name="Content Placeholder 2">
            <a:extLst>
              <a:ext uri="{FF2B5EF4-FFF2-40B4-BE49-F238E27FC236}">
                <a16:creationId xmlns:a16="http://schemas.microsoft.com/office/drawing/2014/main" id="{3BB2C30B-CC68-D9C2-9A96-517F742BA950}"/>
              </a:ext>
            </a:extLst>
          </p:cNvPr>
          <p:cNvSpPr>
            <a:spLocks noGrp="1"/>
          </p:cNvSpPr>
          <p:nvPr>
            <p:ph idx="1"/>
          </p:nvPr>
        </p:nvSpPr>
        <p:spPr/>
        <p:txBody>
          <a:bodyPr>
            <a:normAutofit/>
          </a:bodyPr>
          <a:lstStyle/>
          <a:p>
            <a:pPr marL="457200" indent="-457200">
              <a:lnSpc>
                <a:spcPct val="200000"/>
              </a:lnSpc>
              <a:buFont typeface="+mj-lt"/>
              <a:buAutoNum type="arabicPeriod"/>
            </a:pPr>
            <a:r>
              <a:rPr lang="en-US" sz="5400" dirty="0"/>
              <a:t>Displease God</a:t>
            </a:r>
          </a:p>
          <a:p>
            <a:pPr marL="457200" indent="-457200">
              <a:lnSpc>
                <a:spcPct val="200000"/>
              </a:lnSpc>
              <a:buFont typeface="+mj-lt"/>
              <a:buAutoNum type="arabicPeriod"/>
            </a:pPr>
            <a:r>
              <a:rPr lang="en-US" sz="5400" dirty="0"/>
              <a:t>Oppose Mankind</a:t>
            </a:r>
          </a:p>
        </p:txBody>
      </p:sp>
    </p:spTree>
    <p:extLst>
      <p:ext uri="{BB962C8B-B14F-4D97-AF65-F5344CB8AC3E}">
        <p14:creationId xmlns:p14="http://schemas.microsoft.com/office/powerpoint/2010/main" val="212036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1AC04-8261-F3BB-2BFB-549FCB077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3C87FC-35AF-854E-F0AF-DF00E10621FE}"/>
              </a:ext>
            </a:extLst>
          </p:cNvPr>
          <p:cNvSpPr>
            <a:spLocks noGrp="1"/>
          </p:cNvSpPr>
          <p:nvPr>
            <p:ph type="title"/>
          </p:nvPr>
        </p:nvSpPr>
        <p:spPr>
          <a:xfrm>
            <a:off x="628650" y="304271"/>
            <a:ext cx="7886700" cy="5109940"/>
          </a:xfrm>
        </p:spPr>
        <p:txBody>
          <a:bodyPr>
            <a:normAutofit/>
          </a:bodyPr>
          <a:lstStyle/>
          <a:p>
            <a:pPr algn="ctr"/>
            <a:r>
              <a:rPr lang="en-US" sz="6600" dirty="0"/>
              <a:t>Wrath or Grace</a:t>
            </a:r>
          </a:p>
        </p:txBody>
      </p:sp>
    </p:spTree>
    <p:extLst>
      <p:ext uri="{BB962C8B-B14F-4D97-AF65-F5344CB8AC3E}">
        <p14:creationId xmlns:p14="http://schemas.microsoft.com/office/powerpoint/2010/main" val="4152717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125</TotalTime>
  <Words>250</Words>
  <Application>Microsoft Office PowerPoint</Application>
  <PresentationFormat>On-screen Show (16:10)</PresentationFormat>
  <Paragraphs>20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Times New Roman</vt:lpstr>
      <vt:lpstr>Office Theme</vt:lpstr>
      <vt:lpstr>1 Thessalonians 2:13-16</vt:lpstr>
      <vt:lpstr>1 Thessalonians 2:13</vt:lpstr>
      <vt:lpstr>1 Thessalonians 2:14</vt:lpstr>
      <vt:lpstr>1 Thessalonians 2:15</vt:lpstr>
      <vt:lpstr>1 Thessalonians 2:16</vt:lpstr>
      <vt:lpstr>The Gospel: The Word of God</vt:lpstr>
      <vt:lpstr>PowerPoint Presentation</vt:lpstr>
      <vt:lpstr>Hebrews 4:12</vt:lpstr>
      <vt:lpstr>PowerPoint Presentation</vt:lpstr>
      <vt:lpstr>The Gospel: Worth Suffering For</vt:lpstr>
      <vt:lpstr>The Gospel is TRUE</vt:lpstr>
      <vt:lpstr>The Gospel: Not to be Hindered</vt:lpstr>
      <vt:lpstr>To hinder the gospel is to:</vt:lpstr>
      <vt:lpstr>Wrath or Grace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3</cp:revision>
  <dcterms:created xsi:type="dcterms:W3CDTF">2025-01-11T18:44:50Z</dcterms:created>
  <dcterms:modified xsi:type="dcterms:W3CDTF">2025-01-12T03:27:01Z</dcterms:modified>
</cp:coreProperties>
</file>