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4" r:id="rId6"/>
    <p:sldId id="265" r:id="rId7"/>
    <p:sldId id="266" r:id="rId8"/>
    <p:sldId id="260" r:id="rId9"/>
    <p:sldId id="267" r:id="rId10"/>
    <p:sldId id="268" r:id="rId11"/>
    <p:sldId id="269" r:id="rId12"/>
    <p:sldId id="270" r:id="rId13"/>
    <p:sldId id="271" r:id="rId14"/>
    <p:sldId id="272" r:id="rId15"/>
    <p:sldId id="273" r:id="rId16"/>
    <p:sldId id="274" r:id="rId17"/>
    <p:sldId id="275" r:id="rId18"/>
    <p:sldId id="276" r:id="rId19"/>
    <p:sldId id="277" r:id="rId20"/>
    <p:sldId id="284" r:id="rId21"/>
    <p:sldId id="285" r:id="rId22"/>
    <p:sldId id="278" r:id="rId23"/>
    <p:sldId id="281" r:id="rId24"/>
    <p:sldId id="283" r:id="rId25"/>
    <p:sldId id="282" r:id="rId26"/>
    <p:sldId id="279" r:id="rId27"/>
    <p:sldId id="288" r:id="rId28"/>
    <p:sldId id="289" r:id="rId29"/>
    <p:sldId id="280" r:id="rId30"/>
    <p:sldId id="291" r:id="rId31"/>
    <p:sldId id="293" r:id="rId32"/>
    <p:sldId id="294" r:id="rId33"/>
    <p:sldId id="29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8" d="100"/>
          <a:sy n="58" d="100"/>
        </p:scale>
        <p:origin x="948"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BB999-DBF2-3B41-581C-7EF82E3A34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1BBE8C-F1C6-DEE3-C5F3-0603D2DBD0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F2624EA-E301-7053-B504-D4920C592E07}"/>
              </a:ext>
            </a:extLst>
          </p:cNvPr>
          <p:cNvSpPr>
            <a:spLocks noGrp="1"/>
          </p:cNvSpPr>
          <p:nvPr>
            <p:ph type="dt" sz="half" idx="10"/>
          </p:nvPr>
        </p:nvSpPr>
        <p:spPr/>
        <p:txBody>
          <a:bodyPr/>
          <a:lstStyle/>
          <a:p>
            <a:fld id="{165B6DE9-2E9C-4C8A-8AEC-3071634217C1}" type="datetimeFigureOut">
              <a:rPr lang="en-US" smtClean="0"/>
              <a:t>7/31/2024</a:t>
            </a:fld>
            <a:endParaRPr lang="en-US"/>
          </a:p>
        </p:txBody>
      </p:sp>
      <p:sp>
        <p:nvSpPr>
          <p:cNvPr id="5" name="Footer Placeholder 4">
            <a:extLst>
              <a:ext uri="{FF2B5EF4-FFF2-40B4-BE49-F238E27FC236}">
                <a16:creationId xmlns:a16="http://schemas.microsoft.com/office/drawing/2014/main" id="{2673B993-510F-5448-FB41-B7261CB4B6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6F9D21-5272-B9C8-407D-AFAB387A3C73}"/>
              </a:ext>
            </a:extLst>
          </p:cNvPr>
          <p:cNvSpPr>
            <a:spLocks noGrp="1"/>
          </p:cNvSpPr>
          <p:nvPr>
            <p:ph type="sldNum" sz="quarter" idx="12"/>
          </p:nvPr>
        </p:nvSpPr>
        <p:spPr/>
        <p:txBody>
          <a:bodyPr/>
          <a:lstStyle/>
          <a:p>
            <a:fld id="{8DEFF471-A83B-4DF9-9FF0-87F52F7EDFFD}" type="slidenum">
              <a:rPr lang="en-US" smtClean="0"/>
              <a:t>‹#›</a:t>
            </a:fld>
            <a:endParaRPr lang="en-US"/>
          </a:p>
        </p:txBody>
      </p:sp>
    </p:spTree>
    <p:extLst>
      <p:ext uri="{BB962C8B-B14F-4D97-AF65-F5344CB8AC3E}">
        <p14:creationId xmlns:p14="http://schemas.microsoft.com/office/powerpoint/2010/main" val="336648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F97B5-9933-8415-187A-A8428C2AE9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864B29-BC4A-312E-58F9-B173E345EF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2B3DA9-A6E4-C7C0-0342-6AD871C0D70A}"/>
              </a:ext>
            </a:extLst>
          </p:cNvPr>
          <p:cNvSpPr>
            <a:spLocks noGrp="1"/>
          </p:cNvSpPr>
          <p:nvPr>
            <p:ph type="dt" sz="half" idx="10"/>
          </p:nvPr>
        </p:nvSpPr>
        <p:spPr/>
        <p:txBody>
          <a:bodyPr/>
          <a:lstStyle/>
          <a:p>
            <a:fld id="{165B6DE9-2E9C-4C8A-8AEC-3071634217C1}" type="datetimeFigureOut">
              <a:rPr lang="en-US" smtClean="0"/>
              <a:t>7/31/2024</a:t>
            </a:fld>
            <a:endParaRPr lang="en-US"/>
          </a:p>
        </p:txBody>
      </p:sp>
      <p:sp>
        <p:nvSpPr>
          <p:cNvPr id="5" name="Footer Placeholder 4">
            <a:extLst>
              <a:ext uri="{FF2B5EF4-FFF2-40B4-BE49-F238E27FC236}">
                <a16:creationId xmlns:a16="http://schemas.microsoft.com/office/drawing/2014/main" id="{29D7A6E3-6EC4-5D57-FDA7-64A118550A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71CD18-9294-1BA6-548A-62E91F009C0A}"/>
              </a:ext>
            </a:extLst>
          </p:cNvPr>
          <p:cNvSpPr>
            <a:spLocks noGrp="1"/>
          </p:cNvSpPr>
          <p:nvPr>
            <p:ph type="sldNum" sz="quarter" idx="12"/>
          </p:nvPr>
        </p:nvSpPr>
        <p:spPr/>
        <p:txBody>
          <a:bodyPr/>
          <a:lstStyle/>
          <a:p>
            <a:fld id="{8DEFF471-A83B-4DF9-9FF0-87F52F7EDFFD}" type="slidenum">
              <a:rPr lang="en-US" smtClean="0"/>
              <a:t>‹#›</a:t>
            </a:fld>
            <a:endParaRPr lang="en-US"/>
          </a:p>
        </p:txBody>
      </p:sp>
    </p:spTree>
    <p:extLst>
      <p:ext uri="{BB962C8B-B14F-4D97-AF65-F5344CB8AC3E}">
        <p14:creationId xmlns:p14="http://schemas.microsoft.com/office/powerpoint/2010/main" val="1057786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C4B2D-66B2-016C-168F-38840B94B6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A9EC07E-AFC6-BED3-589A-7694B5746D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8C202E-44A1-B87F-45C0-42FE69FC6D88}"/>
              </a:ext>
            </a:extLst>
          </p:cNvPr>
          <p:cNvSpPr>
            <a:spLocks noGrp="1"/>
          </p:cNvSpPr>
          <p:nvPr>
            <p:ph type="dt" sz="half" idx="10"/>
          </p:nvPr>
        </p:nvSpPr>
        <p:spPr/>
        <p:txBody>
          <a:bodyPr/>
          <a:lstStyle/>
          <a:p>
            <a:fld id="{165B6DE9-2E9C-4C8A-8AEC-3071634217C1}" type="datetimeFigureOut">
              <a:rPr lang="en-US" smtClean="0"/>
              <a:t>7/31/2024</a:t>
            </a:fld>
            <a:endParaRPr lang="en-US"/>
          </a:p>
        </p:txBody>
      </p:sp>
      <p:sp>
        <p:nvSpPr>
          <p:cNvPr id="5" name="Footer Placeholder 4">
            <a:extLst>
              <a:ext uri="{FF2B5EF4-FFF2-40B4-BE49-F238E27FC236}">
                <a16:creationId xmlns:a16="http://schemas.microsoft.com/office/drawing/2014/main" id="{2A26C443-85C5-A112-5C50-7FB13E27BE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24A5B0-D7F3-5EC4-026C-3D2CFD5EC2E9}"/>
              </a:ext>
            </a:extLst>
          </p:cNvPr>
          <p:cNvSpPr>
            <a:spLocks noGrp="1"/>
          </p:cNvSpPr>
          <p:nvPr>
            <p:ph type="sldNum" sz="quarter" idx="12"/>
          </p:nvPr>
        </p:nvSpPr>
        <p:spPr/>
        <p:txBody>
          <a:bodyPr/>
          <a:lstStyle/>
          <a:p>
            <a:fld id="{8DEFF471-A83B-4DF9-9FF0-87F52F7EDFFD}" type="slidenum">
              <a:rPr lang="en-US" smtClean="0"/>
              <a:t>‹#›</a:t>
            </a:fld>
            <a:endParaRPr lang="en-US"/>
          </a:p>
        </p:txBody>
      </p:sp>
    </p:spTree>
    <p:extLst>
      <p:ext uri="{BB962C8B-B14F-4D97-AF65-F5344CB8AC3E}">
        <p14:creationId xmlns:p14="http://schemas.microsoft.com/office/powerpoint/2010/main" val="4229354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B724B-063C-E61B-3172-491A59F14E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B67ED7-D544-7190-AFFD-1022ED0A95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DC0B43-962A-CF7A-E5A3-7CACCBDE1F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602FD3-9B68-A066-6345-C11661D9C0FA}"/>
              </a:ext>
            </a:extLst>
          </p:cNvPr>
          <p:cNvSpPr>
            <a:spLocks noGrp="1"/>
          </p:cNvSpPr>
          <p:nvPr>
            <p:ph type="dt" sz="half" idx="10"/>
          </p:nvPr>
        </p:nvSpPr>
        <p:spPr/>
        <p:txBody>
          <a:bodyPr/>
          <a:lstStyle/>
          <a:p>
            <a:fld id="{165B6DE9-2E9C-4C8A-8AEC-3071634217C1}" type="datetimeFigureOut">
              <a:rPr lang="en-US" smtClean="0"/>
              <a:t>7/31/2024</a:t>
            </a:fld>
            <a:endParaRPr lang="en-US"/>
          </a:p>
        </p:txBody>
      </p:sp>
      <p:sp>
        <p:nvSpPr>
          <p:cNvPr id="6" name="Footer Placeholder 5">
            <a:extLst>
              <a:ext uri="{FF2B5EF4-FFF2-40B4-BE49-F238E27FC236}">
                <a16:creationId xmlns:a16="http://schemas.microsoft.com/office/drawing/2014/main" id="{6D3CE33D-15EB-9DC6-08D9-1B9BFF3490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41EECB-70D8-A0F6-B499-7A80E9572C3F}"/>
              </a:ext>
            </a:extLst>
          </p:cNvPr>
          <p:cNvSpPr>
            <a:spLocks noGrp="1"/>
          </p:cNvSpPr>
          <p:nvPr>
            <p:ph type="sldNum" sz="quarter" idx="12"/>
          </p:nvPr>
        </p:nvSpPr>
        <p:spPr/>
        <p:txBody>
          <a:bodyPr/>
          <a:lstStyle/>
          <a:p>
            <a:fld id="{8DEFF471-A83B-4DF9-9FF0-87F52F7EDFFD}" type="slidenum">
              <a:rPr lang="en-US" smtClean="0"/>
              <a:t>‹#›</a:t>
            </a:fld>
            <a:endParaRPr lang="en-US"/>
          </a:p>
        </p:txBody>
      </p:sp>
    </p:spTree>
    <p:extLst>
      <p:ext uri="{BB962C8B-B14F-4D97-AF65-F5344CB8AC3E}">
        <p14:creationId xmlns:p14="http://schemas.microsoft.com/office/powerpoint/2010/main" val="350284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659F9-7691-1B0D-5393-1DCF83C926F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159DC2-42E5-691A-5DE9-20B08E5825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33E6C7-BF67-A605-B819-6710507AFE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79800D-C930-B1C2-4DEA-E163A1CAA9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8C9104-D87F-0408-53AF-64BA4BC9F5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7684FB-3196-2514-ACA7-BFB87D0F12EB}"/>
              </a:ext>
            </a:extLst>
          </p:cNvPr>
          <p:cNvSpPr>
            <a:spLocks noGrp="1"/>
          </p:cNvSpPr>
          <p:nvPr>
            <p:ph type="dt" sz="half" idx="10"/>
          </p:nvPr>
        </p:nvSpPr>
        <p:spPr/>
        <p:txBody>
          <a:bodyPr/>
          <a:lstStyle/>
          <a:p>
            <a:fld id="{165B6DE9-2E9C-4C8A-8AEC-3071634217C1}" type="datetimeFigureOut">
              <a:rPr lang="en-US" smtClean="0"/>
              <a:t>7/31/2024</a:t>
            </a:fld>
            <a:endParaRPr lang="en-US"/>
          </a:p>
        </p:txBody>
      </p:sp>
      <p:sp>
        <p:nvSpPr>
          <p:cNvPr id="8" name="Footer Placeholder 7">
            <a:extLst>
              <a:ext uri="{FF2B5EF4-FFF2-40B4-BE49-F238E27FC236}">
                <a16:creationId xmlns:a16="http://schemas.microsoft.com/office/drawing/2014/main" id="{C63C0D3B-376B-FDB8-F7AB-5BF71190572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11E2B86-3A9B-E967-C2AA-445350A9D826}"/>
              </a:ext>
            </a:extLst>
          </p:cNvPr>
          <p:cNvSpPr>
            <a:spLocks noGrp="1"/>
          </p:cNvSpPr>
          <p:nvPr>
            <p:ph type="sldNum" sz="quarter" idx="12"/>
          </p:nvPr>
        </p:nvSpPr>
        <p:spPr/>
        <p:txBody>
          <a:bodyPr/>
          <a:lstStyle/>
          <a:p>
            <a:fld id="{8DEFF471-A83B-4DF9-9FF0-87F52F7EDFFD}" type="slidenum">
              <a:rPr lang="en-US" smtClean="0"/>
              <a:t>‹#›</a:t>
            </a:fld>
            <a:endParaRPr lang="en-US"/>
          </a:p>
        </p:txBody>
      </p:sp>
    </p:spTree>
    <p:extLst>
      <p:ext uri="{BB962C8B-B14F-4D97-AF65-F5344CB8AC3E}">
        <p14:creationId xmlns:p14="http://schemas.microsoft.com/office/powerpoint/2010/main" val="3247724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63629-9931-C326-0440-BA8C250255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44DDAC-CFF1-0942-1C06-52C0AE29DB92}"/>
              </a:ext>
            </a:extLst>
          </p:cNvPr>
          <p:cNvSpPr>
            <a:spLocks noGrp="1"/>
          </p:cNvSpPr>
          <p:nvPr>
            <p:ph type="dt" sz="half" idx="10"/>
          </p:nvPr>
        </p:nvSpPr>
        <p:spPr/>
        <p:txBody>
          <a:bodyPr/>
          <a:lstStyle/>
          <a:p>
            <a:fld id="{165B6DE9-2E9C-4C8A-8AEC-3071634217C1}" type="datetimeFigureOut">
              <a:rPr lang="en-US" smtClean="0"/>
              <a:t>7/31/2024</a:t>
            </a:fld>
            <a:endParaRPr lang="en-US"/>
          </a:p>
        </p:txBody>
      </p:sp>
      <p:sp>
        <p:nvSpPr>
          <p:cNvPr id="4" name="Footer Placeholder 3">
            <a:extLst>
              <a:ext uri="{FF2B5EF4-FFF2-40B4-BE49-F238E27FC236}">
                <a16:creationId xmlns:a16="http://schemas.microsoft.com/office/drawing/2014/main" id="{DBCB945A-EE48-650C-8730-08FAE0A3D9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96B1FE-4735-04C7-35D2-E57502401F95}"/>
              </a:ext>
            </a:extLst>
          </p:cNvPr>
          <p:cNvSpPr>
            <a:spLocks noGrp="1"/>
          </p:cNvSpPr>
          <p:nvPr>
            <p:ph type="sldNum" sz="quarter" idx="12"/>
          </p:nvPr>
        </p:nvSpPr>
        <p:spPr/>
        <p:txBody>
          <a:bodyPr/>
          <a:lstStyle/>
          <a:p>
            <a:fld id="{8DEFF471-A83B-4DF9-9FF0-87F52F7EDFFD}" type="slidenum">
              <a:rPr lang="en-US" smtClean="0"/>
              <a:t>‹#›</a:t>
            </a:fld>
            <a:endParaRPr lang="en-US"/>
          </a:p>
        </p:txBody>
      </p:sp>
    </p:spTree>
    <p:extLst>
      <p:ext uri="{BB962C8B-B14F-4D97-AF65-F5344CB8AC3E}">
        <p14:creationId xmlns:p14="http://schemas.microsoft.com/office/powerpoint/2010/main" val="3703536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9706CD-A33A-4347-11F9-0632648EF115}"/>
              </a:ext>
            </a:extLst>
          </p:cNvPr>
          <p:cNvSpPr>
            <a:spLocks noGrp="1"/>
          </p:cNvSpPr>
          <p:nvPr>
            <p:ph type="dt" sz="half" idx="10"/>
          </p:nvPr>
        </p:nvSpPr>
        <p:spPr/>
        <p:txBody>
          <a:bodyPr/>
          <a:lstStyle/>
          <a:p>
            <a:fld id="{165B6DE9-2E9C-4C8A-8AEC-3071634217C1}" type="datetimeFigureOut">
              <a:rPr lang="en-US" smtClean="0"/>
              <a:t>7/31/2024</a:t>
            </a:fld>
            <a:endParaRPr lang="en-US"/>
          </a:p>
        </p:txBody>
      </p:sp>
      <p:sp>
        <p:nvSpPr>
          <p:cNvPr id="3" name="Footer Placeholder 2">
            <a:extLst>
              <a:ext uri="{FF2B5EF4-FFF2-40B4-BE49-F238E27FC236}">
                <a16:creationId xmlns:a16="http://schemas.microsoft.com/office/drawing/2014/main" id="{CF6444FB-4A94-0A9F-3BDC-25213AD7D0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57CFAF-D295-DA5D-9258-6BE6AB73D421}"/>
              </a:ext>
            </a:extLst>
          </p:cNvPr>
          <p:cNvSpPr>
            <a:spLocks noGrp="1"/>
          </p:cNvSpPr>
          <p:nvPr>
            <p:ph type="sldNum" sz="quarter" idx="12"/>
          </p:nvPr>
        </p:nvSpPr>
        <p:spPr/>
        <p:txBody>
          <a:bodyPr/>
          <a:lstStyle/>
          <a:p>
            <a:fld id="{8DEFF471-A83B-4DF9-9FF0-87F52F7EDFFD}" type="slidenum">
              <a:rPr lang="en-US" smtClean="0"/>
              <a:t>‹#›</a:t>
            </a:fld>
            <a:endParaRPr lang="en-US"/>
          </a:p>
        </p:txBody>
      </p:sp>
    </p:spTree>
    <p:extLst>
      <p:ext uri="{BB962C8B-B14F-4D97-AF65-F5344CB8AC3E}">
        <p14:creationId xmlns:p14="http://schemas.microsoft.com/office/powerpoint/2010/main" val="2500941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52FF8-2440-D54F-DE40-821BD858C0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7B69565-8D3E-70AC-F54E-1DCB58E94F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D3F451-03A5-AB86-3CAE-548B1AF339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E96162-E523-91DE-0039-3BBEE4BDE1A4}"/>
              </a:ext>
            </a:extLst>
          </p:cNvPr>
          <p:cNvSpPr>
            <a:spLocks noGrp="1"/>
          </p:cNvSpPr>
          <p:nvPr>
            <p:ph type="dt" sz="half" idx="10"/>
          </p:nvPr>
        </p:nvSpPr>
        <p:spPr/>
        <p:txBody>
          <a:bodyPr/>
          <a:lstStyle/>
          <a:p>
            <a:fld id="{165B6DE9-2E9C-4C8A-8AEC-3071634217C1}" type="datetimeFigureOut">
              <a:rPr lang="en-US" smtClean="0"/>
              <a:t>7/31/2024</a:t>
            </a:fld>
            <a:endParaRPr lang="en-US"/>
          </a:p>
        </p:txBody>
      </p:sp>
      <p:sp>
        <p:nvSpPr>
          <p:cNvPr id="6" name="Footer Placeholder 5">
            <a:extLst>
              <a:ext uri="{FF2B5EF4-FFF2-40B4-BE49-F238E27FC236}">
                <a16:creationId xmlns:a16="http://schemas.microsoft.com/office/drawing/2014/main" id="{FA332497-A62E-EF09-4C10-C23878D0D8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ED92F8-204C-C395-A8DA-230F3A4FDAC4}"/>
              </a:ext>
            </a:extLst>
          </p:cNvPr>
          <p:cNvSpPr>
            <a:spLocks noGrp="1"/>
          </p:cNvSpPr>
          <p:nvPr>
            <p:ph type="sldNum" sz="quarter" idx="12"/>
          </p:nvPr>
        </p:nvSpPr>
        <p:spPr/>
        <p:txBody>
          <a:bodyPr/>
          <a:lstStyle/>
          <a:p>
            <a:fld id="{8DEFF471-A83B-4DF9-9FF0-87F52F7EDFFD}" type="slidenum">
              <a:rPr lang="en-US" smtClean="0"/>
              <a:t>‹#›</a:t>
            </a:fld>
            <a:endParaRPr lang="en-US"/>
          </a:p>
        </p:txBody>
      </p:sp>
    </p:spTree>
    <p:extLst>
      <p:ext uri="{BB962C8B-B14F-4D97-AF65-F5344CB8AC3E}">
        <p14:creationId xmlns:p14="http://schemas.microsoft.com/office/powerpoint/2010/main" val="1412918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8F3A-70C0-0C3A-AA32-5869A13AB3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FA7CBB-80C7-1F7E-76FD-52089A8F5D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27404BA-B982-C01A-4C37-84ACB2F5A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440297-3207-1ED6-EDE9-5C3459E40CD3}"/>
              </a:ext>
            </a:extLst>
          </p:cNvPr>
          <p:cNvSpPr>
            <a:spLocks noGrp="1"/>
          </p:cNvSpPr>
          <p:nvPr>
            <p:ph type="dt" sz="half" idx="10"/>
          </p:nvPr>
        </p:nvSpPr>
        <p:spPr/>
        <p:txBody>
          <a:bodyPr/>
          <a:lstStyle/>
          <a:p>
            <a:fld id="{165B6DE9-2E9C-4C8A-8AEC-3071634217C1}" type="datetimeFigureOut">
              <a:rPr lang="en-US" smtClean="0"/>
              <a:t>7/31/2024</a:t>
            </a:fld>
            <a:endParaRPr lang="en-US"/>
          </a:p>
        </p:txBody>
      </p:sp>
      <p:sp>
        <p:nvSpPr>
          <p:cNvPr id="6" name="Footer Placeholder 5">
            <a:extLst>
              <a:ext uri="{FF2B5EF4-FFF2-40B4-BE49-F238E27FC236}">
                <a16:creationId xmlns:a16="http://schemas.microsoft.com/office/drawing/2014/main" id="{4C6A54E1-CE1B-DD0E-4ECE-3F12E82FCF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8A05E3-8A7F-F9B6-BD4B-223348E16ED9}"/>
              </a:ext>
            </a:extLst>
          </p:cNvPr>
          <p:cNvSpPr>
            <a:spLocks noGrp="1"/>
          </p:cNvSpPr>
          <p:nvPr>
            <p:ph type="sldNum" sz="quarter" idx="12"/>
          </p:nvPr>
        </p:nvSpPr>
        <p:spPr/>
        <p:txBody>
          <a:bodyPr/>
          <a:lstStyle/>
          <a:p>
            <a:fld id="{8DEFF471-A83B-4DF9-9FF0-87F52F7EDFFD}" type="slidenum">
              <a:rPr lang="en-US" smtClean="0"/>
              <a:t>‹#›</a:t>
            </a:fld>
            <a:endParaRPr lang="en-US"/>
          </a:p>
        </p:txBody>
      </p:sp>
    </p:spTree>
    <p:extLst>
      <p:ext uri="{BB962C8B-B14F-4D97-AF65-F5344CB8AC3E}">
        <p14:creationId xmlns:p14="http://schemas.microsoft.com/office/powerpoint/2010/main" val="579413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1A362-CC9C-2AFD-009C-A6C6D2C14A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D69654-A42A-5DA3-C351-067E573546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B42EF8-C219-FEE9-95F2-19D602B3C3D1}"/>
              </a:ext>
            </a:extLst>
          </p:cNvPr>
          <p:cNvSpPr>
            <a:spLocks noGrp="1"/>
          </p:cNvSpPr>
          <p:nvPr>
            <p:ph type="dt" sz="half" idx="10"/>
          </p:nvPr>
        </p:nvSpPr>
        <p:spPr/>
        <p:txBody>
          <a:bodyPr/>
          <a:lstStyle/>
          <a:p>
            <a:fld id="{165B6DE9-2E9C-4C8A-8AEC-3071634217C1}" type="datetimeFigureOut">
              <a:rPr lang="en-US" smtClean="0"/>
              <a:t>7/31/2024</a:t>
            </a:fld>
            <a:endParaRPr lang="en-US"/>
          </a:p>
        </p:txBody>
      </p:sp>
      <p:sp>
        <p:nvSpPr>
          <p:cNvPr id="5" name="Footer Placeholder 4">
            <a:extLst>
              <a:ext uri="{FF2B5EF4-FFF2-40B4-BE49-F238E27FC236}">
                <a16:creationId xmlns:a16="http://schemas.microsoft.com/office/drawing/2014/main" id="{1268CB89-4DE4-9A94-C4AB-2E2204AC71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74B373-281A-F0CE-B627-D9DDFDA37B5B}"/>
              </a:ext>
            </a:extLst>
          </p:cNvPr>
          <p:cNvSpPr>
            <a:spLocks noGrp="1"/>
          </p:cNvSpPr>
          <p:nvPr>
            <p:ph type="sldNum" sz="quarter" idx="12"/>
          </p:nvPr>
        </p:nvSpPr>
        <p:spPr/>
        <p:txBody>
          <a:bodyPr/>
          <a:lstStyle/>
          <a:p>
            <a:fld id="{8DEFF471-A83B-4DF9-9FF0-87F52F7EDFFD}" type="slidenum">
              <a:rPr lang="en-US" smtClean="0"/>
              <a:t>‹#›</a:t>
            </a:fld>
            <a:endParaRPr lang="en-US"/>
          </a:p>
        </p:txBody>
      </p:sp>
    </p:spTree>
    <p:extLst>
      <p:ext uri="{BB962C8B-B14F-4D97-AF65-F5344CB8AC3E}">
        <p14:creationId xmlns:p14="http://schemas.microsoft.com/office/powerpoint/2010/main" val="2025508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503995-41E7-66B6-8E9F-7B18DB44D5E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963CD4-EA6E-F606-A7FA-08DE412E57E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896548-A9FE-6D26-3DDE-9CA4710DE6B9}"/>
              </a:ext>
            </a:extLst>
          </p:cNvPr>
          <p:cNvSpPr>
            <a:spLocks noGrp="1"/>
          </p:cNvSpPr>
          <p:nvPr>
            <p:ph type="dt" sz="half" idx="10"/>
          </p:nvPr>
        </p:nvSpPr>
        <p:spPr/>
        <p:txBody>
          <a:bodyPr/>
          <a:lstStyle/>
          <a:p>
            <a:fld id="{165B6DE9-2E9C-4C8A-8AEC-3071634217C1}" type="datetimeFigureOut">
              <a:rPr lang="en-US" smtClean="0"/>
              <a:t>7/31/2024</a:t>
            </a:fld>
            <a:endParaRPr lang="en-US"/>
          </a:p>
        </p:txBody>
      </p:sp>
      <p:sp>
        <p:nvSpPr>
          <p:cNvPr id="5" name="Footer Placeholder 4">
            <a:extLst>
              <a:ext uri="{FF2B5EF4-FFF2-40B4-BE49-F238E27FC236}">
                <a16:creationId xmlns:a16="http://schemas.microsoft.com/office/drawing/2014/main" id="{48F49F1C-E238-76C1-93B5-3297BE6E48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B1CAC2-BB81-BB0D-5DC0-4A8FA3771A91}"/>
              </a:ext>
            </a:extLst>
          </p:cNvPr>
          <p:cNvSpPr>
            <a:spLocks noGrp="1"/>
          </p:cNvSpPr>
          <p:nvPr>
            <p:ph type="sldNum" sz="quarter" idx="12"/>
          </p:nvPr>
        </p:nvSpPr>
        <p:spPr/>
        <p:txBody>
          <a:bodyPr/>
          <a:lstStyle/>
          <a:p>
            <a:fld id="{8DEFF471-A83B-4DF9-9FF0-87F52F7EDFFD}" type="slidenum">
              <a:rPr lang="en-US" smtClean="0"/>
              <a:t>‹#›</a:t>
            </a:fld>
            <a:endParaRPr lang="en-US"/>
          </a:p>
        </p:txBody>
      </p:sp>
    </p:spTree>
    <p:extLst>
      <p:ext uri="{BB962C8B-B14F-4D97-AF65-F5344CB8AC3E}">
        <p14:creationId xmlns:p14="http://schemas.microsoft.com/office/powerpoint/2010/main" val="2570482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BD5B81-6814-4CC6-3CDE-394F1DC245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B7CC20-CB98-BB2B-0403-02AFDE95D7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B176D3-CAF1-852F-54D7-C9C776F729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5B6DE9-2E9C-4C8A-8AEC-3071634217C1}" type="datetimeFigureOut">
              <a:rPr lang="en-US" smtClean="0"/>
              <a:t>7/31/2024</a:t>
            </a:fld>
            <a:endParaRPr lang="en-US"/>
          </a:p>
        </p:txBody>
      </p:sp>
      <p:sp>
        <p:nvSpPr>
          <p:cNvPr id="5" name="Footer Placeholder 4">
            <a:extLst>
              <a:ext uri="{FF2B5EF4-FFF2-40B4-BE49-F238E27FC236}">
                <a16:creationId xmlns:a16="http://schemas.microsoft.com/office/drawing/2014/main" id="{2F536A71-50AA-AFB2-16B0-83BA676FCF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3F3DFF-2BBF-97EA-76C9-FD1D972618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EFF471-A83B-4DF9-9FF0-87F52F7EDFFD}" type="slidenum">
              <a:rPr lang="en-US" smtClean="0"/>
              <a:t>‹#›</a:t>
            </a:fld>
            <a:endParaRPr lang="en-US"/>
          </a:p>
        </p:txBody>
      </p:sp>
    </p:spTree>
    <p:extLst>
      <p:ext uri="{BB962C8B-B14F-4D97-AF65-F5344CB8AC3E}">
        <p14:creationId xmlns:p14="http://schemas.microsoft.com/office/powerpoint/2010/main" val="2610924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C9400-9A54-14B7-5797-0595E5D3B27E}"/>
              </a:ext>
            </a:extLst>
          </p:cNvPr>
          <p:cNvSpPr>
            <a:spLocks noGrp="1"/>
          </p:cNvSpPr>
          <p:nvPr>
            <p:ph type="ctrTitle"/>
          </p:nvPr>
        </p:nvSpPr>
        <p:spPr/>
        <p:txBody>
          <a:bodyPr/>
          <a:lstStyle/>
          <a:p>
            <a:r>
              <a:rPr lang="en-US" dirty="0"/>
              <a:t>Colossians 4:2-18</a:t>
            </a:r>
          </a:p>
        </p:txBody>
      </p:sp>
      <p:sp>
        <p:nvSpPr>
          <p:cNvPr id="3" name="Subtitle 2">
            <a:extLst>
              <a:ext uri="{FF2B5EF4-FFF2-40B4-BE49-F238E27FC236}">
                <a16:creationId xmlns:a16="http://schemas.microsoft.com/office/drawing/2014/main" id="{D8EF4CB4-D526-084F-9368-16216D66F3B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46771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A495F-80A8-71B8-DB27-CCA421ADDC46}"/>
              </a:ext>
            </a:extLst>
          </p:cNvPr>
          <p:cNvSpPr>
            <a:spLocks noGrp="1"/>
          </p:cNvSpPr>
          <p:nvPr>
            <p:ph type="title"/>
          </p:nvPr>
        </p:nvSpPr>
        <p:spPr/>
        <p:txBody>
          <a:bodyPr/>
          <a:lstStyle/>
          <a:p>
            <a:r>
              <a:rPr lang="en-US" dirty="0"/>
              <a:t>Paul’s General Letter Pattern:</a:t>
            </a:r>
          </a:p>
        </p:txBody>
      </p:sp>
      <p:sp>
        <p:nvSpPr>
          <p:cNvPr id="3" name="Content Placeholder 2">
            <a:extLst>
              <a:ext uri="{FF2B5EF4-FFF2-40B4-BE49-F238E27FC236}">
                <a16:creationId xmlns:a16="http://schemas.microsoft.com/office/drawing/2014/main" id="{D0D56114-6168-FB9A-6E61-6FD4E31C5BBA}"/>
              </a:ext>
            </a:extLst>
          </p:cNvPr>
          <p:cNvSpPr>
            <a:spLocks noGrp="1"/>
          </p:cNvSpPr>
          <p:nvPr>
            <p:ph idx="1"/>
          </p:nvPr>
        </p:nvSpPr>
        <p:spPr/>
        <p:txBody>
          <a:bodyPr>
            <a:normAutofit/>
          </a:bodyPr>
          <a:lstStyle/>
          <a:p>
            <a:pPr marL="514350" indent="-514350">
              <a:buFont typeface="+mj-lt"/>
              <a:buAutoNum type="arabicPeriod"/>
            </a:pPr>
            <a:r>
              <a:rPr lang="en-US" sz="4000" dirty="0"/>
              <a:t>Introductory Remarks</a:t>
            </a:r>
          </a:p>
          <a:p>
            <a:pPr marL="514350" indent="-514350">
              <a:buFont typeface="+mj-lt"/>
              <a:buAutoNum type="arabicPeriod"/>
            </a:pPr>
            <a:r>
              <a:rPr lang="en-US" sz="4000" dirty="0"/>
              <a:t>Theological Foundation</a:t>
            </a:r>
          </a:p>
          <a:p>
            <a:pPr marL="514350" indent="-514350">
              <a:buFont typeface="+mj-lt"/>
              <a:buAutoNum type="arabicPeriod"/>
            </a:pPr>
            <a:r>
              <a:rPr lang="en-US" sz="4000" dirty="0"/>
              <a:t>Practical Application</a:t>
            </a:r>
          </a:p>
          <a:p>
            <a:pPr marL="514350" indent="-514350">
              <a:buFont typeface="+mj-lt"/>
              <a:buAutoNum type="arabicPeriod"/>
            </a:pPr>
            <a:r>
              <a:rPr lang="en-US" sz="4000" dirty="0"/>
              <a:t>Concluding Remarks and Greetings</a:t>
            </a:r>
          </a:p>
        </p:txBody>
      </p:sp>
    </p:spTree>
    <p:extLst>
      <p:ext uri="{BB962C8B-B14F-4D97-AF65-F5344CB8AC3E}">
        <p14:creationId xmlns:p14="http://schemas.microsoft.com/office/powerpoint/2010/main" val="1555985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A18C4-1B35-06D5-E8DF-C501BE45E608}"/>
              </a:ext>
            </a:extLst>
          </p:cNvPr>
          <p:cNvSpPr>
            <a:spLocks noGrp="1"/>
          </p:cNvSpPr>
          <p:nvPr>
            <p:ph type="title"/>
          </p:nvPr>
        </p:nvSpPr>
        <p:spPr/>
        <p:txBody>
          <a:bodyPr/>
          <a:lstStyle/>
          <a:p>
            <a:r>
              <a:rPr lang="en-US" dirty="0"/>
              <a:t>Colossians 4:2-4</a:t>
            </a:r>
          </a:p>
        </p:txBody>
      </p:sp>
      <p:sp>
        <p:nvSpPr>
          <p:cNvPr id="3" name="Content Placeholder 2">
            <a:extLst>
              <a:ext uri="{FF2B5EF4-FFF2-40B4-BE49-F238E27FC236}">
                <a16:creationId xmlns:a16="http://schemas.microsoft.com/office/drawing/2014/main" id="{9B98841C-27CD-7F5E-1D80-ADA34036AFAB}"/>
              </a:ext>
            </a:extLst>
          </p:cNvPr>
          <p:cNvSpPr>
            <a:spLocks noGrp="1"/>
          </p:cNvSpPr>
          <p:nvPr>
            <p:ph idx="1"/>
          </p:nvPr>
        </p:nvSpPr>
        <p:spPr/>
        <p:txBody>
          <a:bodyPr>
            <a:normAutofit/>
          </a:bodyPr>
          <a:lstStyle/>
          <a:p>
            <a:pPr marL="0" indent="0">
              <a:buNone/>
            </a:pPr>
            <a:r>
              <a:rPr lang="en-US" sz="4000" dirty="0"/>
              <a:t>Continue steadfastly in prayer, being watchful in it with thanksgiving. At the same time, pray also for us, that God may open to us a door for the word, to declare the mystery of Christ, on account of which I am in prison— that I may make it clear, which is how I ought to speak.</a:t>
            </a:r>
          </a:p>
        </p:txBody>
      </p:sp>
    </p:spTree>
    <p:extLst>
      <p:ext uri="{BB962C8B-B14F-4D97-AF65-F5344CB8AC3E}">
        <p14:creationId xmlns:p14="http://schemas.microsoft.com/office/powerpoint/2010/main" val="26102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A18C4-1B35-06D5-E8DF-C501BE45E608}"/>
              </a:ext>
            </a:extLst>
          </p:cNvPr>
          <p:cNvSpPr>
            <a:spLocks noGrp="1"/>
          </p:cNvSpPr>
          <p:nvPr>
            <p:ph type="title"/>
          </p:nvPr>
        </p:nvSpPr>
        <p:spPr/>
        <p:txBody>
          <a:bodyPr/>
          <a:lstStyle/>
          <a:p>
            <a:r>
              <a:rPr lang="en-US" dirty="0"/>
              <a:t>Colossians 4:5-6</a:t>
            </a:r>
          </a:p>
        </p:txBody>
      </p:sp>
      <p:sp>
        <p:nvSpPr>
          <p:cNvPr id="3" name="Content Placeholder 2">
            <a:extLst>
              <a:ext uri="{FF2B5EF4-FFF2-40B4-BE49-F238E27FC236}">
                <a16:creationId xmlns:a16="http://schemas.microsoft.com/office/drawing/2014/main" id="{9B98841C-27CD-7F5E-1D80-ADA34036AFAB}"/>
              </a:ext>
            </a:extLst>
          </p:cNvPr>
          <p:cNvSpPr>
            <a:spLocks noGrp="1"/>
          </p:cNvSpPr>
          <p:nvPr>
            <p:ph idx="1"/>
          </p:nvPr>
        </p:nvSpPr>
        <p:spPr/>
        <p:txBody>
          <a:bodyPr>
            <a:normAutofit/>
          </a:bodyPr>
          <a:lstStyle/>
          <a:p>
            <a:pPr marL="0" indent="0">
              <a:buNone/>
            </a:pPr>
            <a:r>
              <a:rPr lang="en-US" sz="4000" dirty="0"/>
              <a:t>Walk in wisdom toward outsiders, making the best use of the time. Let your speech always be gracious, seasoned with salt, so that you may know how you ought to answer each person.</a:t>
            </a:r>
          </a:p>
        </p:txBody>
      </p:sp>
    </p:spTree>
    <p:extLst>
      <p:ext uri="{BB962C8B-B14F-4D97-AF65-F5344CB8AC3E}">
        <p14:creationId xmlns:p14="http://schemas.microsoft.com/office/powerpoint/2010/main" val="4026191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6CEA5-7B05-073A-15A7-185957B538AE}"/>
              </a:ext>
            </a:extLst>
          </p:cNvPr>
          <p:cNvSpPr>
            <a:spLocks noGrp="1"/>
          </p:cNvSpPr>
          <p:nvPr>
            <p:ph type="title"/>
          </p:nvPr>
        </p:nvSpPr>
        <p:spPr>
          <a:xfrm>
            <a:off x="838200" y="365125"/>
            <a:ext cx="10515600" cy="6051717"/>
          </a:xfrm>
        </p:spPr>
        <p:txBody>
          <a:bodyPr>
            <a:normAutofit/>
          </a:bodyPr>
          <a:lstStyle/>
          <a:p>
            <a:pPr algn="ctr"/>
            <a:r>
              <a:rPr lang="en-US" sz="6600" dirty="0"/>
              <a:t>Paul’s Focus on Evangelism</a:t>
            </a:r>
            <a:br>
              <a:rPr lang="en-US" sz="6600" dirty="0"/>
            </a:br>
            <a:r>
              <a:rPr lang="en-US" sz="6600" dirty="0"/>
              <a:t>(4:2-6)</a:t>
            </a:r>
          </a:p>
        </p:txBody>
      </p:sp>
    </p:spTree>
    <p:extLst>
      <p:ext uri="{BB962C8B-B14F-4D97-AF65-F5344CB8AC3E}">
        <p14:creationId xmlns:p14="http://schemas.microsoft.com/office/powerpoint/2010/main" val="318198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693B2-7A6A-D4CD-3840-3D819B4CDFEF}"/>
              </a:ext>
            </a:extLst>
          </p:cNvPr>
          <p:cNvSpPr>
            <a:spLocks noGrp="1"/>
          </p:cNvSpPr>
          <p:nvPr>
            <p:ph type="title"/>
          </p:nvPr>
        </p:nvSpPr>
        <p:spPr/>
        <p:txBody>
          <a:bodyPr/>
          <a:lstStyle/>
          <a:p>
            <a:r>
              <a:rPr lang="en-US" dirty="0"/>
              <a:t>1 Peter 3:15</a:t>
            </a:r>
          </a:p>
        </p:txBody>
      </p:sp>
      <p:sp>
        <p:nvSpPr>
          <p:cNvPr id="3" name="Content Placeholder 2">
            <a:extLst>
              <a:ext uri="{FF2B5EF4-FFF2-40B4-BE49-F238E27FC236}">
                <a16:creationId xmlns:a16="http://schemas.microsoft.com/office/drawing/2014/main" id="{987B67FE-258D-A471-F1A8-37003AEA0BEC}"/>
              </a:ext>
            </a:extLst>
          </p:cNvPr>
          <p:cNvSpPr>
            <a:spLocks noGrp="1"/>
          </p:cNvSpPr>
          <p:nvPr>
            <p:ph idx="1"/>
          </p:nvPr>
        </p:nvSpPr>
        <p:spPr/>
        <p:txBody>
          <a:bodyPr>
            <a:normAutofit/>
          </a:bodyPr>
          <a:lstStyle/>
          <a:p>
            <a:pPr marL="0" indent="0">
              <a:buNone/>
            </a:pPr>
            <a:r>
              <a:rPr lang="en-US" sz="4000" dirty="0"/>
              <a:t>“in your hearts honor Christ the Lord as holy, always being prepared to make a defense to anyone who asks you for a reason for the hope that is in you; yet do it with gentleness and respect”</a:t>
            </a:r>
          </a:p>
        </p:txBody>
      </p:sp>
    </p:spTree>
    <p:extLst>
      <p:ext uri="{BB962C8B-B14F-4D97-AF65-F5344CB8AC3E}">
        <p14:creationId xmlns:p14="http://schemas.microsoft.com/office/powerpoint/2010/main" val="2559145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6CEA5-7B05-073A-15A7-185957B538AE}"/>
              </a:ext>
            </a:extLst>
          </p:cNvPr>
          <p:cNvSpPr>
            <a:spLocks noGrp="1"/>
          </p:cNvSpPr>
          <p:nvPr>
            <p:ph type="title"/>
          </p:nvPr>
        </p:nvSpPr>
        <p:spPr>
          <a:xfrm>
            <a:off x="838200" y="365125"/>
            <a:ext cx="10515600" cy="6051717"/>
          </a:xfrm>
        </p:spPr>
        <p:txBody>
          <a:bodyPr>
            <a:normAutofit/>
          </a:bodyPr>
          <a:lstStyle/>
          <a:p>
            <a:pPr algn="ctr"/>
            <a:r>
              <a:rPr lang="en-US" sz="6600" dirty="0"/>
              <a:t>“Salty” Speech</a:t>
            </a:r>
          </a:p>
        </p:txBody>
      </p:sp>
    </p:spTree>
    <p:extLst>
      <p:ext uri="{BB962C8B-B14F-4D97-AF65-F5344CB8AC3E}">
        <p14:creationId xmlns:p14="http://schemas.microsoft.com/office/powerpoint/2010/main" val="3316269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A18C4-1B35-06D5-E8DF-C501BE45E608}"/>
              </a:ext>
            </a:extLst>
          </p:cNvPr>
          <p:cNvSpPr>
            <a:spLocks noGrp="1"/>
          </p:cNvSpPr>
          <p:nvPr>
            <p:ph type="title"/>
          </p:nvPr>
        </p:nvSpPr>
        <p:spPr/>
        <p:txBody>
          <a:bodyPr/>
          <a:lstStyle/>
          <a:p>
            <a:r>
              <a:rPr lang="en-US" dirty="0"/>
              <a:t>Colossians 4:7-8</a:t>
            </a:r>
          </a:p>
        </p:txBody>
      </p:sp>
      <p:sp>
        <p:nvSpPr>
          <p:cNvPr id="3" name="Content Placeholder 2">
            <a:extLst>
              <a:ext uri="{FF2B5EF4-FFF2-40B4-BE49-F238E27FC236}">
                <a16:creationId xmlns:a16="http://schemas.microsoft.com/office/drawing/2014/main" id="{9B98841C-27CD-7F5E-1D80-ADA34036AFAB}"/>
              </a:ext>
            </a:extLst>
          </p:cNvPr>
          <p:cNvSpPr>
            <a:spLocks noGrp="1"/>
          </p:cNvSpPr>
          <p:nvPr>
            <p:ph idx="1"/>
          </p:nvPr>
        </p:nvSpPr>
        <p:spPr/>
        <p:txBody>
          <a:bodyPr>
            <a:normAutofit/>
          </a:bodyPr>
          <a:lstStyle/>
          <a:p>
            <a:pPr marL="0" indent="0">
              <a:buNone/>
            </a:pPr>
            <a:r>
              <a:rPr lang="en-US" sz="4000" dirty="0"/>
              <a:t>Tychicus will tell you all about my activities. He is a beloved brother and faithful minister and fellow servant in the Lord. I have sent him to you for this very purpose, that you may know how we are and that he may encourage your hearts, </a:t>
            </a:r>
          </a:p>
        </p:txBody>
      </p:sp>
    </p:spTree>
    <p:extLst>
      <p:ext uri="{BB962C8B-B14F-4D97-AF65-F5344CB8AC3E}">
        <p14:creationId xmlns:p14="http://schemas.microsoft.com/office/powerpoint/2010/main" val="1744655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A18C4-1B35-06D5-E8DF-C501BE45E608}"/>
              </a:ext>
            </a:extLst>
          </p:cNvPr>
          <p:cNvSpPr>
            <a:spLocks noGrp="1"/>
          </p:cNvSpPr>
          <p:nvPr>
            <p:ph type="title"/>
          </p:nvPr>
        </p:nvSpPr>
        <p:spPr/>
        <p:txBody>
          <a:bodyPr/>
          <a:lstStyle/>
          <a:p>
            <a:r>
              <a:rPr lang="en-US" dirty="0"/>
              <a:t>Colossians 4:9</a:t>
            </a:r>
          </a:p>
        </p:txBody>
      </p:sp>
      <p:sp>
        <p:nvSpPr>
          <p:cNvPr id="3" name="Content Placeholder 2">
            <a:extLst>
              <a:ext uri="{FF2B5EF4-FFF2-40B4-BE49-F238E27FC236}">
                <a16:creationId xmlns:a16="http://schemas.microsoft.com/office/drawing/2014/main" id="{9B98841C-27CD-7F5E-1D80-ADA34036AFAB}"/>
              </a:ext>
            </a:extLst>
          </p:cNvPr>
          <p:cNvSpPr>
            <a:spLocks noGrp="1"/>
          </p:cNvSpPr>
          <p:nvPr>
            <p:ph idx="1"/>
          </p:nvPr>
        </p:nvSpPr>
        <p:spPr/>
        <p:txBody>
          <a:bodyPr>
            <a:normAutofit/>
          </a:bodyPr>
          <a:lstStyle/>
          <a:p>
            <a:pPr marL="0" indent="0">
              <a:buNone/>
            </a:pPr>
            <a:r>
              <a:rPr lang="en-US" sz="4000" dirty="0"/>
              <a:t>and with him Onesimus, our faithful and beloved brother, who is one of you. They will tell you of everything that has taken place here.</a:t>
            </a:r>
          </a:p>
        </p:txBody>
      </p:sp>
    </p:spTree>
    <p:extLst>
      <p:ext uri="{BB962C8B-B14F-4D97-AF65-F5344CB8AC3E}">
        <p14:creationId xmlns:p14="http://schemas.microsoft.com/office/powerpoint/2010/main" val="4035884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A18C4-1B35-06D5-E8DF-C501BE45E608}"/>
              </a:ext>
            </a:extLst>
          </p:cNvPr>
          <p:cNvSpPr>
            <a:spLocks noGrp="1"/>
          </p:cNvSpPr>
          <p:nvPr>
            <p:ph type="title"/>
          </p:nvPr>
        </p:nvSpPr>
        <p:spPr/>
        <p:txBody>
          <a:bodyPr/>
          <a:lstStyle/>
          <a:p>
            <a:r>
              <a:rPr lang="en-US" dirty="0"/>
              <a:t>Colossians 4:10-11</a:t>
            </a:r>
          </a:p>
        </p:txBody>
      </p:sp>
      <p:sp>
        <p:nvSpPr>
          <p:cNvPr id="3" name="Content Placeholder 2">
            <a:extLst>
              <a:ext uri="{FF2B5EF4-FFF2-40B4-BE49-F238E27FC236}">
                <a16:creationId xmlns:a16="http://schemas.microsoft.com/office/drawing/2014/main" id="{9B98841C-27CD-7F5E-1D80-ADA34036AFAB}"/>
              </a:ext>
            </a:extLst>
          </p:cNvPr>
          <p:cNvSpPr>
            <a:spLocks noGrp="1"/>
          </p:cNvSpPr>
          <p:nvPr>
            <p:ph idx="1"/>
          </p:nvPr>
        </p:nvSpPr>
        <p:spPr/>
        <p:txBody>
          <a:bodyPr>
            <a:normAutofit/>
          </a:bodyPr>
          <a:lstStyle/>
          <a:p>
            <a:pPr marL="0" indent="0">
              <a:buNone/>
            </a:pPr>
            <a:r>
              <a:rPr lang="en-US" sz="4000" dirty="0"/>
              <a:t>Aristarchus my fellow prisoner greets you, and Mark the cousin of Barnabas (concerning whom you have received instructions—if he comes to you, welcome him), and Jesus who is called Justus. These are the only men of the circumcision among my fellow workers for the kingdom of God, and they have been a comfort to me. </a:t>
            </a:r>
          </a:p>
        </p:txBody>
      </p:sp>
    </p:spTree>
    <p:extLst>
      <p:ext uri="{BB962C8B-B14F-4D97-AF65-F5344CB8AC3E}">
        <p14:creationId xmlns:p14="http://schemas.microsoft.com/office/powerpoint/2010/main" val="2534193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A18C4-1B35-06D5-E8DF-C501BE45E608}"/>
              </a:ext>
            </a:extLst>
          </p:cNvPr>
          <p:cNvSpPr>
            <a:spLocks noGrp="1"/>
          </p:cNvSpPr>
          <p:nvPr>
            <p:ph type="title"/>
          </p:nvPr>
        </p:nvSpPr>
        <p:spPr/>
        <p:txBody>
          <a:bodyPr/>
          <a:lstStyle/>
          <a:p>
            <a:r>
              <a:rPr lang="en-US" dirty="0"/>
              <a:t>Colossians 4:12-13</a:t>
            </a:r>
          </a:p>
        </p:txBody>
      </p:sp>
      <p:sp>
        <p:nvSpPr>
          <p:cNvPr id="3" name="Content Placeholder 2">
            <a:extLst>
              <a:ext uri="{FF2B5EF4-FFF2-40B4-BE49-F238E27FC236}">
                <a16:creationId xmlns:a16="http://schemas.microsoft.com/office/drawing/2014/main" id="{9B98841C-27CD-7F5E-1D80-ADA34036AFAB}"/>
              </a:ext>
            </a:extLst>
          </p:cNvPr>
          <p:cNvSpPr>
            <a:spLocks noGrp="1"/>
          </p:cNvSpPr>
          <p:nvPr>
            <p:ph idx="1"/>
          </p:nvPr>
        </p:nvSpPr>
        <p:spPr/>
        <p:txBody>
          <a:bodyPr>
            <a:normAutofit/>
          </a:bodyPr>
          <a:lstStyle/>
          <a:p>
            <a:pPr marL="0" indent="0">
              <a:buNone/>
            </a:pPr>
            <a:r>
              <a:rPr lang="en-US" sz="4000" dirty="0"/>
              <a:t>Epaphras, who is one of you, a servant of Christ Jesus, greets you, always struggling on your behalf in his prayers, that you may stand mature and fully assured in all the will of God. For I bear him witness that he has worked hard for you and for those in Laodicea and in Hierapolis.</a:t>
            </a:r>
          </a:p>
        </p:txBody>
      </p:sp>
    </p:spTree>
    <p:extLst>
      <p:ext uri="{BB962C8B-B14F-4D97-AF65-F5344CB8AC3E}">
        <p14:creationId xmlns:p14="http://schemas.microsoft.com/office/powerpoint/2010/main" val="2917462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A18C4-1B35-06D5-E8DF-C501BE45E608}"/>
              </a:ext>
            </a:extLst>
          </p:cNvPr>
          <p:cNvSpPr>
            <a:spLocks noGrp="1"/>
          </p:cNvSpPr>
          <p:nvPr>
            <p:ph type="title"/>
          </p:nvPr>
        </p:nvSpPr>
        <p:spPr/>
        <p:txBody>
          <a:bodyPr/>
          <a:lstStyle/>
          <a:p>
            <a:r>
              <a:rPr lang="en-US" dirty="0"/>
              <a:t>Colossians 4:14-15</a:t>
            </a:r>
          </a:p>
        </p:txBody>
      </p:sp>
      <p:sp>
        <p:nvSpPr>
          <p:cNvPr id="3" name="Content Placeholder 2">
            <a:extLst>
              <a:ext uri="{FF2B5EF4-FFF2-40B4-BE49-F238E27FC236}">
                <a16:creationId xmlns:a16="http://schemas.microsoft.com/office/drawing/2014/main" id="{9B98841C-27CD-7F5E-1D80-ADA34036AFAB}"/>
              </a:ext>
            </a:extLst>
          </p:cNvPr>
          <p:cNvSpPr>
            <a:spLocks noGrp="1"/>
          </p:cNvSpPr>
          <p:nvPr>
            <p:ph idx="1"/>
          </p:nvPr>
        </p:nvSpPr>
        <p:spPr/>
        <p:txBody>
          <a:bodyPr>
            <a:normAutofit/>
          </a:bodyPr>
          <a:lstStyle/>
          <a:p>
            <a:pPr marL="0" indent="0">
              <a:buNone/>
            </a:pPr>
            <a:r>
              <a:rPr lang="en-US" sz="4000" dirty="0"/>
              <a:t>Luke the beloved physician greets you, as does Demas.</a:t>
            </a:r>
            <a:r>
              <a:rPr lang="en-US" sz="4000" baseline="30000" dirty="0"/>
              <a:t> </a:t>
            </a:r>
            <a:r>
              <a:rPr lang="en-US" sz="4000" dirty="0"/>
              <a:t>Give my greetings to the brothers at Laodicea, and to Nympha and the church in her house.</a:t>
            </a:r>
          </a:p>
        </p:txBody>
      </p:sp>
    </p:spTree>
    <p:extLst>
      <p:ext uri="{BB962C8B-B14F-4D97-AF65-F5344CB8AC3E}">
        <p14:creationId xmlns:p14="http://schemas.microsoft.com/office/powerpoint/2010/main" val="3017526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A18C4-1B35-06D5-E8DF-C501BE45E608}"/>
              </a:ext>
            </a:extLst>
          </p:cNvPr>
          <p:cNvSpPr>
            <a:spLocks noGrp="1"/>
          </p:cNvSpPr>
          <p:nvPr>
            <p:ph type="title"/>
          </p:nvPr>
        </p:nvSpPr>
        <p:spPr/>
        <p:txBody>
          <a:bodyPr/>
          <a:lstStyle/>
          <a:p>
            <a:r>
              <a:rPr lang="en-US" dirty="0"/>
              <a:t>Colossians 4:16-17</a:t>
            </a:r>
          </a:p>
        </p:txBody>
      </p:sp>
      <p:sp>
        <p:nvSpPr>
          <p:cNvPr id="3" name="Content Placeholder 2">
            <a:extLst>
              <a:ext uri="{FF2B5EF4-FFF2-40B4-BE49-F238E27FC236}">
                <a16:creationId xmlns:a16="http://schemas.microsoft.com/office/drawing/2014/main" id="{9B98841C-27CD-7F5E-1D80-ADA34036AFAB}"/>
              </a:ext>
            </a:extLst>
          </p:cNvPr>
          <p:cNvSpPr>
            <a:spLocks noGrp="1"/>
          </p:cNvSpPr>
          <p:nvPr>
            <p:ph idx="1"/>
          </p:nvPr>
        </p:nvSpPr>
        <p:spPr/>
        <p:txBody>
          <a:bodyPr>
            <a:normAutofit/>
          </a:bodyPr>
          <a:lstStyle/>
          <a:p>
            <a:pPr marL="0" indent="0">
              <a:buNone/>
            </a:pPr>
            <a:r>
              <a:rPr lang="en-US" sz="4000" dirty="0"/>
              <a:t>And when this letter has been read among you, have it also read in the church of the Laodiceans; and see that you also read the letter from Laodicea. And say to Archippus, “See that you fulfill the ministry that you have received in the Lord.”</a:t>
            </a:r>
          </a:p>
        </p:txBody>
      </p:sp>
    </p:spTree>
    <p:extLst>
      <p:ext uri="{BB962C8B-B14F-4D97-AF65-F5344CB8AC3E}">
        <p14:creationId xmlns:p14="http://schemas.microsoft.com/office/powerpoint/2010/main" val="998450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A18C4-1B35-06D5-E8DF-C501BE45E608}"/>
              </a:ext>
            </a:extLst>
          </p:cNvPr>
          <p:cNvSpPr>
            <a:spLocks noGrp="1"/>
          </p:cNvSpPr>
          <p:nvPr>
            <p:ph type="title"/>
          </p:nvPr>
        </p:nvSpPr>
        <p:spPr/>
        <p:txBody>
          <a:bodyPr/>
          <a:lstStyle/>
          <a:p>
            <a:r>
              <a:rPr lang="en-US" dirty="0"/>
              <a:t>Colossians 4:18</a:t>
            </a:r>
          </a:p>
        </p:txBody>
      </p:sp>
      <p:sp>
        <p:nvSpPr>
          <p:cNvPr id="3" name="Content Placeholder 2">
            <a:extLst>
              <a:ext uri="{FF2B5EF4-FFF2-40B4-BE49-F238E27FC236}">
                <a16:creationId xmlns:a16="http://schemas.microsoft.com/office/drawing/2014/main" id="{9B98841C-27CD-7F5E-1D80-ADA34036AFAB}"/>
              </a:ext>
            </a:extLst>
          </p:cNvPr>
          <p:cNvSpPr>
            <a:spLocks noGrp="1"/>
          </p:cNvSpPr>
          <p:nvPr>
            <p:ph idx="1"/>
          </p:nvPr>
        </p:nvSpPr>
        <p:spPr/>
        <p:txBody>
          <a:bodyPr>
            <a:normAutofit/>
          </a:bodyPr>
          <a:lstStyle/>
          <a:p>
            <a:pPr marL="0" indent="0">
              <a:buNone/>
            </a:pPr>
            <a:r>
              <a:rPr lang="en-US" sz="4000" dirty="0"/>
              <a:t>I, Paul, write this greeting with my own hand. Remember my chains. Grace be with you.</a:t>
            </a:r>
          </a:p>
        </p:txBody>
      </p:sp>
    </p:spTree>
    <p:extLst>
      <p:ext uri="{BB962C8B-B14F-4D97-AF65-F5344CB8AC3E}">
        <p14:creationId xmlns:p14="http://schemas.microsoft.com/office/powerpoint/2010/main" val="334075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6CEA5-7B05-073A-15A7-185957B538AE}"/>
              </a:ext>
            </a:extLst>
          </p:cNvPr>
          <p:cNvSpPr>
            <a:spLocks noGrp="1"/>
          </p:cNvSpPr>
          <p:nvPr>
            <p:ph type="title"/>
          </p:nvPr>
        </p:nvSpPr>
        <p:spPr>
          <a:xfrm>
            <a:off x="838200" y="365125"/>
            <a:ext cx="10515600" cy="6051717"/>
          </a:xfrm>
        </p:spPr>
        <p:txBody>
          <a:bodyPr>
            <a:normAutofit/>
          </a:bodyPr>
          <a:lstStyle/>
          <a:p>
            <a:pPr algn="ctr"/>
            <a:r>
              <a:rPr lang="en-US" sz="6600" dirty="0"/>
              <a:t>Final Greetings</a:t>
            </a:r>
            <a:br>
              <a:rPr lang="en-US" sz="6600" dirty="0"/>
            </a:br>
            <a:r>
              <a:rPr lang="en-US" sz="6600" dirty="0"/>
              <a:t>(4:7-17)</a:t>
            </a:r>
          </a:p>
        </p:txBody>
      </p:sp>
    </p:spTree>
    <p:extLst>
      <p:ext uri="{BB962C8B-B14F-4D97-AF65-F5344CB8AC3E}">
        <p14:creationId xmlns:p14="http://schemas.microsoft.com/office/powerpoint/2010/main" val="2311415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6EE5C-D7FF-2C3E-DE6F-5DF1A31CAE1B}"/>
              </a:ext>
            </a:extLst>
          </p:cNvPr>
          <p:cNvSpPr>
            <a:spLocks noGrp="1"/>
          </p:cNvSpPr>
          <p:nvPr>
            <p:ph type="title"/>
          </p:nvPr>
        </p:nvSpPr>
        <p:spPr/>
        <p:txBody>
          <a:bodyPr>
            <a:normAutofit/>
          </a:bodyPr>
          <a:lstStyle/>
          <a:p>
            <a:r>
              <a:rPr lang="en-US" sz="5400" dirty="0"/>
              <a:t>Letter Bearers</a:t>
            </a:r>
          </a:p>
        </p:txBody>
      </p:sp>
      <p:sp>
        <p:nvSpPr>
          <p:cNvPr id="3" name="Content Placeholder 2">
            <a:extLst>
              <a:ext uri="{FF2B5EF4-FFF2-40B4-BE49-F238E27FC236}">
                <a16:creationId xmlns:a16="http://schemas.microsoft.com/office/drawing/2014/main" id="{B9307A7D-E11A-72AC-D834-7F224D70D7A4}"/>
              </a:ext>
            </a:extLst>
          </p:cNvPr>
          <p:cNvSpPr>
            <a:spLocks noGrp="1"/>
          </p:cNvSpPr>
          <p:nvPr>
            <p:ph idx="1"/>
          </p:nvPr>
        </p:nvSpPr>
        <p:spPr/>
        <p:txBody>
          <a:bodyPr>
            <a:normAutofit/>
          </a:bodyPr>
          <a:lstStyle/>
          <a:p>
            <a:pPr marL="914400" indent="-914400">
              <a:lnSpc>
                <a:spcPct val="150000"/>
              </a:lnSpc>
              <a:buFont typeface="+mj-lt"/>
              <a:buAutoNum type="arabicPeriod"/>
            </a:pPr>
            <a:r>
              <a:rPr lang="en-US" sz="4800" dirty="0"/>
              <a:t>Tychicus</a:t>
            </a:r>
          </a:p>
          <a:p>
            <a:pPr marL="914400" indent="-914400">
              <a:lnSpc>
                <a:spcPct val="150000"/>
              </a:lnSpc>
              <a:buFont typeface="+mj-lt"/>
              <a:buAutoNum type="arabicPeriod"/>
            </a:pPr>
            <a:r>
              <a:rPr lang="en-US" sz="4800" dirty="0"/>
              <a:t>Onesimus</a:t>
            </a:r>
          </a:p>
        </p:txBody>
      </p:sp>
    </p:spTree>
    <p:extLst>
      <p:ext uri="{BB962C8B-B14F-4D97-AF65-F5344CB8AC3E}">
        <p14:creationId xmlns:p14="http://schemas.microsoft.com/office/powerpoint/2010/main" val="310072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6EE5C-D7FF-2C3E-DE6F-5DF1A31CAE1B}"/>
              </a:ext>
            </a:extLst>
          </p:cNvPr>
          <p:cNvSpPr>
            <a:spLocks noGrp="1"/>
          </p:cNvSpPr>
          <p:nvPr>
            <p:ph type="title"/>
          </p:nvPr>
        </p:nvSpPr>
        <p:spPr/>
        <p:txBody>
          <a:bodyPr>
            <a:normAutofit/>
          </a:bodyPr>
          <a:lstStyle/>
          <a:p>
            <a:r>
              <a:rPr lang="en-US" sz="5400" dirty="0"/>
              <a:t>Paul’s Jewish Companions</a:t>
            </a:r>
          </a:p>
        </p:txBody>
      </p:sp>
      <p:sp>
        <p:nvSpPr>
          <p:cNvPr id="3" name="Content Placeholder 2">
            <a:extLst>
              <a:ext uri="{FF2B5EF4-FFF2-40B4-BE49-F238E27FC236}">
                <a16:creationId xmlns:a16="http://schemas.microsoft.com/office/drawing/2014/main" id="{B9307A7D-E11A-72AC-D834-7F224D70D7A4}"/>
              </a:ext>
            </a:extLst>
          </p:cNvPr>
          <p:cNvSpPr>
            <a:spLocks noGrp="1"/>
          </p:cNvSpPr>
          <p:nvPr>
            <p:ph idx="1"/>
          </p:nvPr>
        </p:nvSpPr>
        <p:spPr/>
        <p:txBody>
          <a:bodyPr>
            <a:normAutofit/>
          </a:bodyPr>
          <a:lstStyle/>
          <a:p>
            <a:pPr marL="914400" indent="-914400">
              <a:lnSpc>
                <a:spcPct val="150000"/>
              </a:lnSpc>
              <a:buFont typeface="+mj-lt"/>
              <a:buAutoNum type="arabicPeriod"/>
            </a:pPr>
            <a:r>
              <a:rPr lang="en-US" sz="4800" dirty="0"/>
              <a:t>Aristarchus</a:t>
            </a:r>
          </a:p>
          <a:p>
            <a:pPr marL="914400" indent="-914400">
              <a:lnSpc>
                <a:spcPct val="150000"/>
              </a:lnSpc>
              <a:buFont typeface="+mj-lt"/>
              <a:buAutoNum type="arabicPeriod"/>
            </a:pPr>
            <a:r>
              <a:rPr lang="en-US" sz="4800" dirty="0"/>
              <a:t>Mark</a:t>
            </a:r>
          </a:p>
          <a:p>
            <a:pPr marL="914400" indent="-914400">
              <a:lnSpc>
                <a:spcPct val="150000"/>
              </a:lnSpc>
              <a:buFont typeface="+mj-lt"/>
              <a:buAutoNum type="arabicPeriod"/>
            </a:pPr>
            <a:r>
              <a:rPr lang="en-US" sz="4800" dirty="0"/>
              <a:t>Jesus/Justus</a:t>
            </a:r>
          </a:p>
        </p:txBody>
      </p:sp>
    </p:spTree>
    <p:extLst>
      <p:ext uri="{BB962C8B-B14F-4D97-AF65-F5344CB8AC3E}">
        <p14:creationId xmlns:p14="http://schemas.microsoft.com/office/powerpoint/2010/main" val="2060364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6EE5C-D7FF-2C3E-DE6F-5DF1A31CAE1B}"/>
              </a:ext>
            </a:extLst>
          </p:cNvPr>
          <p:cNvSpPr>
            <a:spLocks noGrp="1"/>
          </p:cNvSpPr>
          <p:nvPr>
            <p:ph type="title"/>
          </p:nvPr>
        </p:nvSpPr>
        <p:spPr/>
        <p:txBody>
          <a:bodyPr>
            <a:normAutofit/>
          </a:bodyPr>
          <a:lstStyle/>
          <a:p>
            <a:r>
              <a:rPr lang="en-US" sz="5400" dirty="0"/>
              <a:t>Paul’s Gentile Companions</a:t>
            </a:r>
          </a:p>
        </p:txBody>
      </p:sp>
      <p:sp>
        <p:nvSpPr>
          <p:cNvPr id="3" name="Content Placeholder 2">
            <a:extLst>
              <a:ext uri="{FF2B5EF4-FFF2-40B4-BE49-F238E27FC236}">
                <a16:creationId xmlns:a16="http://schemas.microsoft.com/office/drawing/2014/main" id="{B9307A7D-E11A-72AC-D834-7F224D70D7A4}"/>
              </a:ext>
            </a:extLst>
          </p:cNvPr>
          <p:cNvSpPr>
            <a:spLocks noGrp="1"/>
          </p:cNvSpPr>
          <p:nvPr>
            <p:ph idx="1"/>
          </p:nvPr>
        </p:nvSpPr>
        <p:spPr/>
        <p:txBody>
          <a:bodyPr>
            <a:normAutofit/>
          </a:bodyPr>
          <a:lstStyle/>
          <a:p>
            <a:pPr marL="914400" indent="-914400">
              <a:lnSpc>
                <a:spcPct val="150000"/>
              </a:lnSpc>
              <a:buFont typeface="+mj-lt"/>
              <a:buAutoNum type="arabicPeriod"/>
            </a:pPr>
            <a:r>
              <a:rPr lang="en-US" sz="4800" dirty="0"/>
              <a:t>Epaphras</a:t>
            </a:r>
          </a:p>
          <a:p>
            <a:pPr marL="914400" indent="-914400">
              <a:lnSpc>
                <a:spcPct val="150000"/>
              </a:lnSpc>
              <a:buFont typeface="+mj-lt"/>
              <a:buAutoNum type="arabicPeriod"/>
            </a:pPr>
            <a:r>
              <a:rPr lang="en-US" sz="4800" dirty="0"/>
              <a:t>Luke</a:t>
            </a:r>
          </a:p>
          <a:p>
            <a:pPr marL="914400" indent="-914400">
              <a:lnSpc>
                <a:spcPct val="150000"/>
              </a:lnSpc>
              <a:buFont typeface="+mj-lt"/>
              <a:buAutoNum type="arabicPeriod"/>
            </a:pPr>
            <a:r>
              <a:rPr lang="en-US" sz="4800" dirty="0"/>
              <a:t>Demas</a:t>
            </a:r>
          </a:p>
        </p:txBody>
      </p:sp>
    </p:spTree>
    <p:extLst>
      <p:ext uri="{BB962C8B-B14F-4D97-AF65-F5344CB8AC3E}">
        <p14:creationId xmlns:p14="http://schemas.microsoft.com/office/powerpoint/2010/main" val="3161588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6EE5C-D7FF-2C3E-DE6F-5DF1A31CAE1B}"/>
              </a:ext>
            </a:extLst>
          </p:cNvPr>
          <p:cNvSpPr>
            <a:spLocks noGrp="1"/>
          </p:cNvSpPr>
          <p:nvPr>
            <p:ph type="title"/>
          </p:nvPr>
        </p:nvSpPr>
        <p:spPr/>
        <p:txBody>
          <a:bodyPr>
            <a:normAutofit/>
          </a:bodyPr>
          <a:lstStyle/>
          <a:p>
            <a:r>
              <a:rPr lang="en-US" sz="5400" dirty="0"/>
              <a:t>Greetings to…</a:t>
            </a:r>
          </a:p>
        </p:txBody>
      </p:sp>
      <p:sp>
        <p:nvSpPr>
          <p:cNvPr id="3" name="Content Placeholder 2">
            <a:extLst>
              <a:ext uri="{FF2B5EF4-FFF2-40B4-BE49-F238E27FC236}">
                <a16:creationId xmlns:a16="http://schemas.microsoft.com/office/drawing/2014/main" id="{B9307A7D-E11A-72AC-D834-7F224D70D7A4}"/>
              </a:ext>
            </a:extLst>
          </p:cNvPr>
          <p:cNvSpPr>
            <a:spLocks noGrp="1"/>
          </p:cNvSpPr>
          <p:nvPr>
            <p:ph idx="1"/>
          </p:nvPr>
        </p:nvSpPr>
        <p:spPr/>
        <p:txBody>
          <a:bodyPr>
            <a:normAutofit/>
          </a:bodyPr>
          <a:lstStyle/>
          <a:p>
            <a:pPr marL="914400" indent="-914400">
              <a:lnSpc>
                <a:spcPct val="160000"/>
              </a:lnSpc>
              <a:buFont typeface="+mj-lt"/>
              <a:buAutoNum type="arabicPeriod"/>
            </a:pPr>
            <a:r>
              <a:rPr lang="en-US" sz="4800" dirty="0"/>
              <a:t>The brethren in Laodicea</a:t>
            </a:r>
          </a:p>
          <a:p>
            <a:pPr marL="914400" indent="-914400">
              <a:lnSpc>
                <a:spcPct val="160000"/>
              </a:lnSpc>
              <a:buFont typeface="+mj-lt"/>
              <a:buAutoNum type="arabicPeriod"/>
            </a:pPr>
            <a:r>
              <a:rPr lang="en-US" sz="4800" dirty="0"/>
              <a:t>Nympha and the church in her house</a:t>
            </a:r>
          </a:p>
          <a:p>
            <a:pPr marL="914400" indent="-914400">
              <a:lnSpc>
                <a:spcPct val="160000"/>
              </a:lnSpc>
              <a:buFont typeface="+mj-lt"/>
              <a:buAutoNum type="arabicPeriod"/>
            </a:pPr>
            <a:r>
              <a:rPr lang="en-US" sz="4800" dirty="0"/>
              <a:t>Archippus</a:t>
            </a:r>
          </a:p>
        </p:txBody>
      </p:sp>
    </p:spTree>
    <p:extLst>
      <p:ext uri="{BB962C8B-B14F-4D97-AF65-F5344CB8AC3E}">
        <p14:creationId xmlns:p14="http://schemas.microsoft.com/office/powerpoint/2010/main" val="4239544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5AE0121-4063-998F-7960-4374A4D7ABB1}"/>
              </a:ext>
            </a:extLst>
          </p:cNvPr>
          <p:cNvGrpSpPr/>
          <p:nvPr/>
        </p:nvGrpSpPr>
        <p:grpSpPr>
          <a:xfrm>
            <a:off x="71120" y="0"/>
            <a:ext cx="9155487" cy="6858000"/>
            <a:chOff x="1518256" y="0"/>
            <a:chExt cx="9155487" cy="6858000"/>
          </a:xfrm>
        </p:grpSpPr>
        <p:pic>
          <p:nvPicPr>
            <p:cNvPr id="2" name="Picture 1">
              <a:extLst>
                <a:ext uri="{FF2B5EF4-FFF2-40B4-BE49-F238E27FC236}">
                  <a16:creationId xmlns:a16="http://schemas.microsoft.com/office/drawing/2014/main" id="{1F076F5E-ECF6-594F-4CCD-FA351DFFDAC7}"/>
                </a:ext>
              </a:extLst>
            </p:cNvPr>
            <p:cNvPicPr>
              <a:picLocks noChangeAspect="1"/>
            </p:cNvPicPr>
            <p:nvPr/>
          </p:nvPicPr>
          <p:blipFill>
            <a:blip r:embed="rId2"/>
            <a:stretch>
              <a:fillRect/>
            </a:stretch>
          </p:blipFill>
          <p:spPr>
            <a:xfrm>
              <a:off x="1518256" y="0"/>
              <a:ext cx="9155487" cy="6858000"/>
            </a:xfrm>
            <a:prstGeom prst="rect">
              <a:avLst/>
            </a:prstGeom>
          </p:spPr>
        </p:pic>
        <p:sp>
          <p:nvSpPr>
            <p:cNvPr id="3" name="Rectangle 2">
              <a:extLst>
                <a:ext uri="{FF2B5EF4-FFF2-40B4-BE49-F238E27FC236}">
                  <a16:creationId xmlns:a16="http://schemas.microsoft.com/office/drawing/2014/main" id="{369AA9CB-DBFB-96A2-9D64-12D7DB437790}"/>
                </a:ext>
              </a:extLst>
            </p:cNvPr>
            <p:cNvSpPr/>
            <p:nvPr/>
          </p:nvSpPr>
          <p:spPr>
            <a:xfrm>
              <a:off x="6950545" y="3008404"/>
              <a:ext cx="1414419" cy="78456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51180309-34BB-8CD8-88C3-3ACACF02288E}"/>
              </a:ext>
            </a:extLst>
          </p:cNvPr>
          <p:cNvPicPr>
            <a:picLocks noChangeAspect="1"/>
          </p:cNvPicPr>
          <p:nvPr/>
        </p:nvPicPr>
        <p:blipFill>
          <a:blip r:embed="rId3"/>
          <a:stretch>
            <a:fillRect/>
          </a:stretch>
        </p:blipFill>
        <p:spPr>
          <a:xfrm>
            <a:off x="7692041" y="380776"/>
            <a:ext cx="4461795" cy="2508674"/>
          </a:xfrm>
          <a:prstGeom prst="rect">
            <a:avLst/>
          </a:prstGeom>
        </p:spPr>
      </p:pic>
      <p:cxnSp>
        <p:nvCxnSpPr>
          <p:cNvPr id="11" name="Straight Connector 10">
            <a:extLst>
              <a:ext uri="{FF2B5EF4-FFF2-40B4-BE49-F238E27FC236}">
                <a16:creationId xmlns:a16="http://schemas.microsoft.com/office/drawing/2014/main" id="{E27D239C-61C5-11AB-AF17-A99C50D0BAE8}"/>
              </a:ext>
            </a:extLst>
          </p:cNvPr>
          <p:cNvCxnSpPr>
            <a:cxnSpLocks/>
          </p:cNvCxnSpPr>
          <p:nvPr/>
        </p:nvCxnSpPr>
        <p:spPr>
          <a:xfrm flipV="1">
            <a:off x="5503409" y="380776"/>
            <a:ext cx="2188632" cy="262762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A67F02D-517D-A8B4-C6E0-390DFAA28FA8}"/>
              </a:ext>
            </a:extLst>
          </p:cNvPr>
          <p:cNvCxnSpPr>
            <a:cxnSpLocks/>
          </p:cNvCxnSpPr>
          <p:nvPr/>
        </p:nvCxnSpPr>
        <p:spPr>
          <a:xfrm flipV="1">
            <a:off x="6917828" y="2889450"/>
            <a:ext cx="5236008" cy="90351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5EE3DC2-B07D-13D3-D806-AEAE8E8BD098}"/>
              </a:ext>
            </a:extLst>
          </p:cNvPr>
          <p:cNvCxnSpPr>
            <a:cxnSpLocks/>
          </p:cNvCxnSpPr>
          <p:nvPr/>
        </p:nvCxnSpPr>
        <p:spPr>
          <a:xfrm>
            <a:off x="8626559" y="2413588"/>
            <a:ext cx="97464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DBC00C4-3DE5-DE30-7731-D9DE31346151}"/>
              </a:ext>
            </a:extLst>
          </p:cNvPr>
          <p:cNvCxnSpPr>
            <a:cxnSpLocks/>
          </p:cNvCxnSpPr>
          <p:nvPr/>
        </p:nvCxnSpPr>
        <p:spPr>
          <a:xfrm>
            <a:off x="9343570" y="2140682"/>
            <a:ext cx="97001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2608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6EE5C-D7FF-2C3E-DE6F-5DF1A31CAE1B}"/>
              </a:ext>
            </a:extLst>
          </p:cNvPr>
          <p:cNvSpPr>
            <a:spLocks noGrp="1"/>
          </p:cNvSpPr>
          <p:nvPr>
            <p:ph type="title"/>
          </p:nvPr>
        </p:nvSpPr>
        <p:spPr/>
        <p:txBody>
          <a:bodyPr>
            <a:normAutofit/>
          </a:bodyPr>
          <a:lstStyle/>
          <a:p>
            <a:r>
              <a:rPr lang="en-US" sz="5400" dirty="0"/>
              <a:t>Greetings to…</a:t>
            </a:r>
          </a:p>
        </p:txBody>
      </p:sp>
      <p:sp>
        <p:nvSpPr>
          <p:cNvPr id="3" name="Content Placeholder 2">
            <a:extLst>
              <a:ext uri="{FF2B5EF4-FFF2-40B4-BE49-F238E27FC236}">
                <a16:creationId xmlns:a16="http://schemas.microsoft.com/office/drawing/2014/main" id="{B9307A7D-E11A-72AC-D834-7F224D70D7A4}"/>
              </a:ext>
            </a:extLst>
          </p:cNvPr>
          <p:cNvSpPr>
            <a:spLocks noGrp="1"/>
          </p:cNvSpPr>
          <p:nvPr>
            <p:ph idx="1"/>
          </p:nvPr>
        </p:nvSpPr>
        <p:spPr/>
        <p:txBody>
          <a:bodyPr>
            <a:normAutofit/>
          </a:bodyPr>
          <a:lstStyle/>
          <a:p>
            <a:pPr marL="914400" indent="-914400">
              <a:lnSpc>
                <a:spcPct val="160000"/>
              </a:lnSpc>
              <a:buFont typeface="+mj-lt"/>
              <a:buAutoNum type="arabicPeriod"/>
            </a:pPr>
            <a:r>
              <a:rPr lang="en-US" sz="4800" dirty="0"/>
              <a:t>The brethren in Laodicea</a:t>
            </a:r>
          </a:p>
          <a:p>
            <a:pPr marL="914400" indent="-914400">
              <a:lnSpc>
                <a:spcPct val="160000"/>
              </a:lnSpc>
              <a:buFont typeface="+mj-lt"/>
              <a:buAutoNum type="arabicPeriod"/>
            </a:pPr>
            <a:r>
              <a:rPr lang="en-US" sz="4800" dirty="0"/>
              <a:t>Nympha and the church in her house</a:t>
            </a:r>
          </a:p>
          <a:p>
            <a:pPr marL="914400" indent="-914400">
              <a:lnSpc>
                <a:spcPct val="160000"/>
              </a:lnSpc>
              <a:buFont typeface="+mj-lt"/>
              <a:buAutoNum type="arabicPeriod"/>
            </a:pPr>
            <a:r>
              <a:rPr lang="en-US" sz="4800" dirty="0"/>
              <a:t>Archippus</a:t>
            </a:r>
          </a:p>
        </p:txBody>
      </p:sp>
    </p:spTree>
    <p:extLst>
      <p:ext uri="{BB962C8B-B14F-4D97-AF65-F5344CB8AC3E}">
        <p14:creationId xmlns:p14="http://schemas.microsoft.com/office/powerpoint/2010/main" val="2316770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6EE5C-D7FF-2C3E-DE6F-5DF1A31CAE1B}"/>
              </a:ext>
            </a:extLst>
          </p:cNvPr>
          <p:cNvSpPr>
            <a:spLocks noGrp="1"/>
          </p:cNvSpPr>
          <p:nvPr>
            <p:ph type="title"/>
          </p:nvPr>
        </p:nvSpPr>
        <p:spPr/>
        <p:txBody>
          <a:bodyPr>
            <a:normAutofit/>
          </a:bodyPr>
          <a:lstStyle/>
          <a:p>
            <a:r>
              <a:rPr lang="en-US" sz="5400" dirty="0"/>
              <a:t>Lessons from the List of Names</a:t>
            </a:r>
          </a:p>
        </p:txBody>
      </p:sp>
      <p:sp>
        <p:nvSpPr>
          <p:cNvPr id="3" name="Content Placeholder 2">
            <a:extLst>
              <a:ext uri="{FF2B5EF4-FFF2-40B4-BE49-F238E27FC236}">
                <a16:creationId xmlns:a16="http://schemas.microsoft.com/office/drawing/2014/main" id="{B9307A7D-E11A-72AC-D834-7F224D70D7A4}"/>
              </a:ext>
            </a:extLst>
          </p:cNvPr>
          <p:cNvSpPr>
            <a:spLocks noGrp="1"/>
          </p:cNvSpPr>
          <p:nvPr>
            <p:ph idx="1"/>
          </p:nvPr>
        </p:nvSpPr>
        <p:spPr/>
        <p:txBody>
          <a:bodyPr>
            <a:normAutofit/>
          </a:bodyPr>
          <a:lstStyle/>
          <a:p>
            <a:pPr marL="914400" indent="-914400">
              <a:lnSpc>
                <a:spcPct val="110000"/>
              </a:lnSpc>
              <a:buFont typeface="+mj-lt"/>
              <a:buAutoNum type="arabicPeriod"/>
            </a:pPr>
            <a:r>
              <a:rPr lang="en-US" sz="4800" b="1" dirty="0"/>
              <a:t>Real people, real relationships, real struggles</a:t>
            </a:r>
          </a:p>
          <a:p>
            <a:pPr marL="914400" indent="-914400">
              <a:lnSpc>
                <a:spcPct val="150000"/>
              </a:lnSpc>
              <a:buFont typeface="+mj-lt"/>
              <a:buAutoNum type="arabicPeriod"/>
            </a:pPr>
            <a:r>
              <a:rPr lang="en-US" sz="4800" dirty="0">
                <a:solidFill>
                  <a:schemeClr val="bg1">
                    <a:lumMod val="65000"/>
                  </a:schemeClr>
                </a:solidFill>
              </a:rPr>
              <a:t>Be careful, lest you fall: Demas</a:t>
            </a:r>
          </a:p>
          <a:p>
            <a:pPr marL="914400" indent="-914400">
              <a:lnSpc>
                <a:spcPct val="150000"/>
              </a:lnSpc>
              <a:buFont typeface="+mj-lt"/>
              <a:buAutoNum type="arabicPeriod"/>
            </a:pPr>
            <a:r>
              <a:rPr lang="en-US" sz="4800" dirty="0">
                <a:solidFill>
                  <a:schemeClr val="bg1">
                    <a:lumMod val="65000"/>
                  </a:schemeClr>
                </a:solidFill>
              </a:rPr>
              <a:t>Paul is not a one-man show</a:t>
            </a:r>
          </a:p>
        </p:txBody>
      </p:sp>
    </p:spTree>
    <p:extLst>
      <p:ext uri="{BB962C8B-B14F-4D97-AF65-F5344CB8AC3E}">
        <p14:creationId xmlns:p14="http://schemas.microsoft.com/office/powerpoint/2010/main" val="40499387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6EE5C-D7FF-2C3E-DE6F-5DF1A31CAE1B}"/>
              </a:ext>
            </a:extLst>
          </p:cNvPr>
          <p:cNvSpPr>
            <a:spLocks noGrp="1"/>
          </p:cNvSpPr>
          <p:nvPr>
            <p:ph type="title"/>
          </p:nvPr>
        </p:nvSpPr>
        <p:spPr/>
        <p:txBody>
          <a:bodyPr>
            <a:normAutofit/>
          </a:bodyPr>
          <a:lstStyle/>
          <a:p>
            <a:r>
              <a:rPr lang="en-US" sz="5400" dirty="0"/>
              <a:t>Lessons from the List of Names</a:t>
            </a:r>
          </a:p>
        </p:txBody>
      </p:sp>
      <p:sp>
        <p:nvSpPr>
          <p:cNvPr id="3" name="Content Placeholder 2">
            <a:extLst>
              <a:ext uri="{FF2B5EF4-FFF2-40B4-BE49-F238E27FC236}">
                <a16:creationId xmlns:a16="http://schemas.microsoft.com/office/drawing/2014/main" id="{B9307A7D-E11A-72AC-D834-7F224D70D7A4}"/>
              </a:ext>
            </a:extLst>
          </p:cNvPr>
          <p:cNvSpPr>
            <a:spLocks noGrp="1"/>
          </p:cNvSpPr>
          <p:nvPr>
            <p:ph idx="1"/>
          </p:nvPr>
        </p:nvSpPr>
        <p:spPr/>
        <p:txBody>
          <a:bodyPr>
            <a:normAutofit/>
          </a:bodyPr>
          <a:lstStyle/>
          <a:p>
            <a:pPr marL="914400" indent="-914400">
              <a:lnSpc>
                <a:spcPct val="110000"/>
              </a:lnSpc>
              <a:buFont typeface="+mj-lt"/>
              <a:buAutoNum type="arabicPeriod"/>
            </a:pPr>
            <a:r>
              <a:rPr lang="en-US" sz="4800" dirty="0">
                <a:solidFill>
                  <a:schemeClr val="bg1">
                    <a:lumMod val="65000"/>
                  </a:schemeClr>
                </a:solidFill>
              </a:rPr>
              <a:t>Real people, real relationships, real struggles</a:t>
            </a:r>
          </a:p>
          <a:p>
            <a:pPr marL="914400" indent="-914400">
              <a:lnSpc>
                <a:spcPct val="150000"/>
              </a:lnSpc>
              <a:buFont typeface="+mj-lt"/>
              <a:buAutoNum type="arabicPeriod"/>
            </a:pPr>
            <a:r>
              <a:rPr lang="en-US" sz="4800" b="1" dirty="0"/>
              <a:t>Be careful, lest you fall: Demas</a:t>
            </a:r>
          </a:p>
          <a:p>
            <a:pPr marL="914400" indent="-914400">
              <a:lnSpc>
                <a:spcPct val="150000"/>
              </a:lnSpc>
              <a:buFont typeface="+mj-lt"/>
              <a:buAutoNum type="arabicPeriod"/>
            </a:pPr>
            <a:r>
              <a:rPr lang="en-US" sz="4800" dirty="0">
                <a:solidFill>
                  <a:schemeClr val="bg1">
                    <a:lumMod val="65000"/>
                  </a:schemeClr>
                </a:solidFill>
              </a:rPr>
              <a:t>Paul is not a one-man show</a:t>
            </a:r>
          </a:p>
        </p:txBody>
      </p:sp>
    </p:spTree>
    <p:extLst>
      <p:ext uri="{BB962C8B-B14F-4D97-AF65-F5344CB8AC3E}">
        <p14:creationId xmlns:p14="http://schemas.microsoft.com/office/powerpoint/2010/main" val="3882310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21887-0D4A-CC1A-33EE-94B763C25A50}"/>
              </a:ext>
            </a:extLst>
          </p:cNvPr>
          <p:cNvSpPr>
            <a:spLocks noGrp="1"/>
          </p:cNvSpPr>
          <p:nvPr>
            <p:ph type="title"/>
          </p:nvPr>
        </p:nvSpPr>
        <p:spPr/>
        <p:txBody>
          <a:bodyPr/>
          <a:lstStyle/>
          <a:p>
            <a:r>
              <a:rPr lang="en-US" dirty="0"/>
              <a:t>2 Timothy 4:10</a:t>
            </a:r>
          </a:p>
        </p:txBody>
      </p:sp>
      <p:sp>
        <p:nvSpPr>
          <p:cNvPr id="3" name="Content Placeholder 2">
            <a:extLst>
              <a:ext uri="{FF2B5EF4-FFF2-40B4-BE49-F238E27FC236}">
                <a16:creationId xmlns:a16="http://schemas.microsoft.com/office/drawing/2014/main" id="{490B6DED-FD6D-BE16-02C5-BF3EFDCD4528}"/>
              </a:ext>
            </a:extLst>
          </p:cNvPr>
          <p:cNvSpPr>
            <a:spLocks noGrp="1"/>
          </p:cNvSpPr>
          <p:nvPr>
            <p:ph idx="1"/>
          </p:nvPr>
        </p:nvSpPr>
        <p:spPr/>
        <p:txBody>
          <a:bodyPr>
            <a:normAutofit/>
          </a:bodyPr>
          <a:lstStyle/>
          <a:p>
            <a:pPr marL="0" indent="0">
              <a:buNone/>
            </a:pPr>
            <a:r>
              <a:rPr lang="en-US" sz="4000" dirty="0"/>
              <a:t>“For Demas, in love with this present world, has deserted me and gone to Thessalonica.”</a:t>
            </a:r>
          </a:p>
        </p:txBody>
      </p:sp>
    </p:spTree>
    <p:extLst>
      <p:ext uri="{BB962C8B-B14F-4D97-AF65-F5344CB8AC3E}">
        <p14:creationId xmlns:p14="http://schemas.microsoft.com/office/powerpoint/2010/main" val="3385757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6EE5C-D7FF-2C3E-DE6F-5DF1A31CAE1B}"/>
              </a:ext>
            </a:extLst>
          </p:cNvPr>
          <p:cNvSpPr>
            <a:spLocks noGrp="1"/>
          </p:cNvSpPr>
          <p:nvPr>
            <p:ph type="title"/>
          </p:nvPr>
        </p:nvSpPr>
        <p:spPr/>
        <p:txBody>
          <a:bodyPr>
            <a:normAutofit/>
          </a:bodyPr>
          <a:lstStyle/>
          <a:p>
            <a:r>
              <a:rPr lang="en-US" sz="5400" dirty="0"/>
              <a:t>Lessons from the List of Names</a:t>
            </a:r>
          </a:p>
        </p:txBody>
      </p:sp>
      <p:sp>
        <p:nvSpPr>
          <p:cNvPr id="3" name="Content Placeholder 2">
            <a:extLst>
              <a:ext uri="{FF2B5EF4-FFF2-40B4-BE49-F238E27FC236}">
                <a16:creationId xmlns:a16="http://schemas.microsoft.com/office/drawing/2014/main" id="{B9307A7D-E11A-72AC-D834-7F224D70D7A4}"/>
              </a:ext>
            </a:extLst>
          </p:cNvPr>
          <p:cNvSpPr>
            <a:spLocks noGrp="1"/>
          </p:cNvSpPr>
          <p:nvPr>
            <p:ph idx="1"/>
          </p:nvPr>
        </p:nvSpPr>
        <p:spPr/>
        <p:txBody>
          <a:bodyPr>
            <a:normAutofit/>
          </a:bodyPr>
          <a:lstStyle/>
          <a:p>
            <a:pPr marL="914400" indent="-914400">
              <a:lnSpc>
                <a:spcPct val="110000"/>
              </a:lnSpc>
              <a:buFont typeface="+mj-lt"/>
              <a:buAutoNum type="arabicPeriod"/>
            </a:pPr>
            <a:r>
              <a:rPr lang="en-US" sz="4800" dirty="0">
                <a:solidFill>
                  <a:schemeClr val="bg1">
                    <a:lumMod val="65000"/>
                  </a:schemeClr>
                </a:solidFill>
              </a:rPr>
              <a:t>Real people, real relationships, real struggles</a:t>
            </a:r>
          </a:p>
          <a:p>
            <a:pPr marL="914400" indent="-914400">
              <a:lnSpc>
                <a:spcPct val="150000"/>
              </a:lnSpc>
              <a:buFont typeface="+mj-lt"/>
              <a:buAutoNum type="arabicPeriod"/>
            </a:pPr>
            <a:r>
              <a:rPr lang="en-US" sz="4800" dirty="0">
                <a:solidFill>
                  <a:schemeClr val="bg1">
                    <a:lumMod val="65000"/>
                  </a:schemeClr>
                </a:solidFill>
              </a:rPr>
              <a:t>Be careful, lest you fall: Demas</a:t>
            </a:r>
          </a:p>
          <a:p>
            <a:pPr marL="914400" indent="-914400">
              <a:lnSpc>
                <a:spcPct val="150000"/>
              </a:lnSpc>
              <a:buFont typeface="+mj-lt"/>
              <a:buAutoNum type="arabicPeriod"/>
            </a:pPr>
            <a:r>
              <a:rPr lang="en-US" sz="4800" b="1" dirty="0"/>
              <a:t>Paul is not a one-man show</a:t>
            </a:r>
          </a:p>
        </p:txBody>
      </p:sp>
    </p:spTree>
    <p:extLst>
      <p:ext uri="{BB962C8B-B14F-4D97-AF65-F5344CB8AC3E}">
        <p14:creationId xmlns:p14="http://schemas.microsoft.com/office/powerpoint/2010/main" val="2223007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6CEA5-7B05-073A-15A7-185957B538AE}"/>
              </a:ext>
            </a:extLst>
          </p:cNvPr>
          <p:cNvSpPr>
            <a:spLocks noGrp="1"/>
          </p:cNvSpPr>
          <p:nvPr>
            <p:ph type="title"/>
          </p:nvPr>
        </p:nvSpPr>
        <p:spPr>
          <a:xfrm>
            <a:off x="838200" y="365125"/>
            <a:ext cx="10515600" cy="6051717"/>
          </a:xfrm>
        </p:spPr>
        <p:txBody>
          <a:bodyPr>
            <a:normAutofit/>
          </a:bodyPr>
          <a:lstStyle/>
          <a:p>
            <a:pPr algn="ctr"/>
            <a:r>
              <a:rPr lang="en-US" sz="6600" dirty="0"/>
              <a:t>Grace to You</a:t>
            </a:r>
            <a:br>
              <a:rPr lang="en-US" sz="6600" dirty="0"/>
            </a:br>
            <a:r>
              <a:rPr lang="en-US" sz="6600" dirty="0"/>
              <a:t>(4:18)</a:t>
            </a:r>
          </a:p>
        </p:txBody>
      </p:sp>
    </p:spTree>
    <p:extLst>
      <p:ext uri="{BB962C8B-B14F-4D97-AF65-F5344CB8AC3E}">
        <p14:creationId xmlns:p14="http://schemas.microsoft.com/office/powerpoint/2010/main" val="986698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00837-4753-1015-0D40-1F31245D1A78}"/>
              </a:ext>
            </a:extLst>
          </p:cNvPr>
          <p:cNvSpPr>
            <a:spLocks noGrp="1"/>
          </p:cNvSpPr>
          <p:nvPr>
            <p:ph type="title"/>
          </p:nvPr>
        </p:nvSpPr>
        <p:spPr/>
        <p:txBody>
          <a:bodyPr/>
          <a:lstStyle/>
          <a:p>
            <a:r>
              <a:rPr lang="en-US" dirty="0"/>
              <a:t>Colossians, ESV Headings</a:t>
            </a:r>
          </a:p>
        </p:txBody>
      </p:sp>
      <p:sp>
        <p:nvSpPr>
          <p:cNvPr id="3" name="Content Placeholder 2">
            <a:extLst>
              <a:ext uri="{FF2B5EF4-FFF2-40B4-BE49-F238E27FC236}">
                <a16:creationId xmlns:a16="http://schemas.microsoft.com/office/drawing/2014/main" id="{9242B4C2-F4D1-75E8-5921-B623BB5F9B83}"/>
              </a:ext>
            </a:extLst>
          </p:cNvPr>
          <p:cNvSpPr>
            <a:spLocks noGrp="1"/>
          </p:cNvSpPr>
          <p:nvPr>
            <p:ph idx="1"/>
          </p:nvPr>
        </p:nvSpPr>
        <p:spPr/>
        <p:txBody>
          <a:bodyPr>
            <a:normAutofit/>
          </a:bodyPr>
          <a:lstStyle/>
          <a:p>
            <a:pPr marL="742950" indent="-742950">
              <a:buFont typeface="+mj-lt"/>
              <a:buAutoNum type="arabicParenR"/>
            </a:pPr>
            <a:r>
              <a:rPr lang="en-US" sz="4400" dirty="0"/>
              <a:t>Greeting (1:1-2)</a:t>
            </a:r>
          </a:p>
          <a:p>
            <a:pPr marL="742950" indent="-742950">
              <a:buFont typeface="+mj-lt"/>
              <a:buAutoNum type="arabicParenR"/>
            </a:pPr>
            <a:r>
              <a:rPr lang="en-US" sz="4400" dirty="0"/>
              <a:t>Thanksgiving and Prayer (1:3-14)</a:t>
            </a:r>
          </a:p>
          <a:p>
            <a:pPr marL="742950" indent="-742950">
              <a:buFont typeface="+mj-lt"/>
              <a:buAutoNum type="arabicParenR"/>
            </a:pPr>
            <a:r>
              <a:rPr lang="en-US" sz="4400" dirty="0"/>
              <a:t>The Preeminence of Christ (1:15-23)</a:t>
            </a:r>
          </a:p>
          <a:p>
            <a:pPr marL="742950" indent="-742950">
              <a:buFont typeface="+mj-lt"/>
              <a:buAutoNum type="arabicParenR"/>
            </a:pPr>
            <a:r>
              <a:rPr lang="en-US" sz="4400" dirty="0"/>
              <a:t>Paul’s Ministry to the Church (1:24 – 2:5)</a:t>
            </a:r>
          </a:p>
          <a:p>
            <a:pPr marL="742950" indent="-742950">
              <a:buFont typeface="+mj-lt"/>
              <a:buAutoNum type="arabicParenR"/>
            </a:pPr>
            <a:r>
              <a:rPr lang="en-US" sz="4400" dirty="0"/>
              <a:t>Alive in Christ (2:6-15)</a:t>
            </a:r>
          </a:p>
        </p:txBody>
      </p:sp>
    </p:spTree>
    <p:extLst>
      <p:ext uri="{BB962C8B-B14F-4D97-AF65-F5344CB8AC3E}">
        <p14:creationId xmlns:p14="http://schemas.microsoft.com/office/powerpoint/2010/main" val="30090012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13CFA-B57C-2C09-DC33-017F5134BD0E}"/>
              </a:ext>
            </a:extLst>
          </p:cNvPr>
          <p:cNvSpPr>
            <a:spLocks noGrp="1"/>
          </p:cNvSpPr>
          <p:nvPr>
            <p:ph type="title"/>
          </p:nvPr>
        </p:nvSpPr>
        <p:spPr/>
        <p:txBody>
          <a:bodyPr/>
          <a:lstStyle/>
          <a:p>
            <a:r>
              <a:rPr lang="en-US" dirty="0"/>
              <a:t>Colossians, ESV Headings</a:t>
            </a:r>
          </a:p>
        </p:txBody>
      </p:sp>
      <p:sp>
        <p:nvSpPr>
          <p:cNvPr id="3" name="Content Placeholder 2">
            <a:extLst>
              <a:ext uri="{FF2B5EF4-FFF2-40B4-BE49-F238E27FC236}">
                <a16:creationId xmlns:a16="http://schemas.microsoft.com/office/drawing/2014/main" id="{B0CC08D8-1291-7E00-2BDF-11A68B0F2F9B}"/>
              </a:ext>
            </a:extLst>
          </p:cNvPr>
          <p:cNvSpPr>
            <a:spLocks noGrp="1"/>
          </p:cNvSpPr>
          <p:nvPr>
            <p:ph idx="1"/>
          </p:nvPr>
        </p:nvSpPr>
        <p:spPr/>
        <p:txBody>
          <a:bodyPr>
            <a:normAutofit/>
          </a:bodyPr>
          <a:lstStyle/>
          <a:p>
            <a:pPr marL="742950" indent="-742950">
              <a:buFont typeface="+mj-lt"/>
              <a:buAutoNum type="arabicParenR" startAt="6"/>
            </a:pPr>
            <a:r>
              <a:rPr lang="en-US" sz="4400" dirty="0"/>
              <a:t>Let No One Disqualify You (2:16-23)</a:t>
            </a:r>
          </a:p>
          <a:p>
            <a:pPr marL="742950" indent="-742950">
              <a:buFont typeface="+mj-lt"/>
              <a:buAutoNum type="arabicParenR" startAt="6"/>
            </a:pPr>
            <a:r>
              <a:rPr lang="en-US" sz="4400" dirty="0"/>
              <a:t>Put on the New Self (3:1-17)</a:t>
            </a:r>
          </a:p>
          <a:p>
            <a:pPr marL="742950" indent="-742950">
              <a:buFont typeface="+mj-lt"/>
              <a:buAutoNum type="arabicParenR" startAt="6"/>
            </a:pPr>
            <a:r>
              <a:rPr lang="en-US" sz="4400" dirty="0"/>
              <a:t>Rules for Christian Households (3:18-4:1)</a:t>
            </a:r>
          </a:p>
          <a:p>
            <a:pPr marL="742950" indent="-742950">
              <a:buFont typeface="+mj-lt"/>
              <a:buAutoNum type="arabicParenR" startAt="6"/>
            </a:pPr>
            <a:r>
              <a:rPr lang="en-US" sz="4400" dirty="0"/>
              <a:t>Further Instructions (4:2-6)</a:t>
            </a:r>
          </a:p>
          <a:p>
            <a:pPr marL="742950" indent="-742950">
              <a:buFont typeface="+mj-lt"/>
              <a:buAutoNum type="arabicParenR" startAt="6"/>
            </a:pPr>
            <a:r>
              <a:rPr lang="en-US" sz="4400" dirty="0"/>
              <a:t>Final Greetings (4:7-18)</a:t>
            </a:r>
          </a:p>
        </p:txBody>
      </p:sp>
    </p:spTree>
    <p:extLst>
      <p:ext uri="{BB962C8B-B14F-4D97-AF65-F5344CB8AC3E}">
        <p14:creationId xmlns:p14="http://schemas.microsoft.com/office/powerpoint/2010/main" val="2786057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6CEA5-7B05-073A-15A7-185957B538AE}"/>
              </a:ext>
            </a:extLst>
          </p:cNvPr>
          <p:cNvSpPr>
            <a:spLocks noGrp="1"/>
          </p:cNvSpPr>
          <p:nvPr>
            <p:ph type="title"/>
          </p:nvPr>
        </p:nvSpPr>
        <p:spPr>
          <a:xfrm>
            <a:off x="838200" y="365125"/>
            <a:ext cx="10515600" cy="6051717"/>
          </a:xfrm>
        </p:spPr>
        <p:txBody>
          <a:bodyPr>
            <a:normAutofit/>
          </a:bodyPr>
          <a:lstStyle/>
          <a:p>
            <a:pPr algn="ctr"/>
            <a:r>
              <a:rPr lang="en-US" sz="6600" dirty="0"/>
              <a:t>Colossians: Walk in the Wisdom of God</a:t>
            </a:r>
          </a:p>
        </p:txBody>
      </p:sp>
    </p:spTree>
    <p:extLst>
      <p:ext uri="{BB962C8B-B14F-4D97-AF65-F5344CB8AC3E}">
        <p14:creationId xmlns:p14="http://schemas.microsoft.com/office/powerpoint/2010/main" val="3561800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25A696-4660-D333-39FA-43189FA92518}"/>
              </a:ext>
            </a:extLst>
          </p:cNvPr>
          <p:cNvSpPr>
            <a:spLocks noGrp="1"/>
          </p:cNvSpPr>
          <p:nvPr>
            <p:ph idx="1"/>
          </p:nvPr>
        </p:nvSpPr>
        <p:spPr>
          <a:xfrm>
            <a:off x="838200" y="561860"/>
            <a:ext cx="10515600" cy="5772839"/>
          </a:xfrm>
        </p:spPr>
        <p:txBody>
          <a:bodyPr anchor="ctr">
            <a:normAutofit/>
          </a:bodyPr>
          <a:lstStyle/>
          <a:p>
            <a:r>
              <a:rPr lang="en-US" sz="4000" b="1" dirty="0"/>
              <a:t>1:6</a:t>
            </a:r>
            <a:r>
              <a:rPr lang="en-US" sz="4000" dirty="0"/>
              <a:t>, “since the day you heard it [the gospel] and </a:t>
            </a:r>
            <a:r>
              <a:rPr lang="en-US" sz="4000" u="sng" dirty="0"/>
              <a:t>understood</a:t>
            </a:r>
            <a:r>
              <a:rPr lang="en-US" sz="4000" dirty="0"/>
              <a:t> the grace of God in truth</a:t>
            </a:r>
          </a:p>
          <a:p>
            <a:pPr marL="0" indent="0">
              <a:buNone/>
            </a:pPr>
            <a:endParaRPr lang="en-US" sz="4000" dirty="0"/>
          </a:p>
          <a:p>
            <a:r>
              <a:rPr lang="en-US" sz="4000" b="1" dirty="0"/>
              <a:t>1:9-10</a:t>
            </a:r>
            <a:r>
              <a:rPr lang="en-US" sz="4000" dirty="0"/>
              <a:t>, “be filled with the </a:t>
            </a:r>
            <a:r>
              <a:rPr lang="en-US" sz="4000" u="sng" dirty="0"/>
              <a:t>knowledge</a:t>
            </a:r>
            <a:r>
              <a:rPr lang="en-US" sz="4000" dirty="0"/>
              <a:t> of his will in all spiritual </a:t>
            </a:r>
            <a:r>
              <a:rPr lang="en-US" sz="4000" u="sng" dirty="0"/>
              <a:t>wisdom</a:t>
            </a:r>
            <a:r>
              <a:rPr lang="en-US" sz="4000" dirty="0"/>
              <a:t> and </a:t>
            </a:r>
            <a:r>
              <a:rPr lang="en-US" sz="4000" u="sng" dirty="0"/>
              <a:t>understanding</a:t>
            </a:r>
            <a:r>
              <a:rPr lang="en-US" sz="4000" dirty="0"/>
              <a:t>, so as to </a:t>
            </a:r>
            <a:r>
              <a:rPr lang="en-US" sz="4000" u="sng" dirty="0"/>
              <a:t>walk</a:t>
            </a:r>
            <a:r>
              <a:rPr lang="en-US" sz="4000" dirty="0"/>
              <a:t> in a manner worthy of the Lord … increasing in the </a:t>
            </a:r>
            <a:r>
              <a:rPr lang="en-US" sz="4000" u="sng" dirty="0"/>
              <a:t>knowledge</a:t>
            </a:r>
            <a:r>
              <a:rPr lang="en-US" sz="4000" dirty="0"/>
              <a:t> of God”</a:t>
            </a:r>
          </a:p>
          <a:p>
            <a:pPr marL="0" indent="0">
              <a:buNone/>
            </a:pPr>
            <a:endParaRPr lang="en-US" sz="4000" dirty="0"/>
          </a:p>
          <a:p>
            <a:r>
              <a:rPr lang="en-US" sz="4000" b="1" dirty="0"/>
              <a:t>1:28</a:t>
            </a:r>
            <a:r>
              <a:rPr lang="en-US" sz="4000" dirty="0"/>
              <a:t>, “</a:t>
            </a:r>
            <a:r>
              <a:rPr lang="en-US" sz="4000" u="sng" dirty="0"/>
              <a:t>teaching</a:t>
            </a:r>
            <a:r>
              <a:rPr lang="en-US" sz="4000" dirty="0"/>
              <a:t> everyone with all </a:t>
            </a:r>
            <a:r>
              <a:rPr lang="en-US" sz="4000" u="sng" dirty="0"/>
              <a:t>wisdom</a:t>
            </a:r>
            <a:r>
              <a:rPr lang="en-US" sz="4000" dirty="0"/>
              <a:t>”</a:t>
            </a:r>
          </a:p>
        </p:txBody>
      </p:sp>
    </p:spTree>
    <p:extLst>
      <p:ext uri="{BB962C8B-B14F-4D97-AF65-F5344CB8AC3E}">
        <p14:creationId xmlns:p14="http://schemas.microsoft.com/office/powerpoint/2010/main" val="36197038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25A696-4660-D333-39FA-43189FA92518}"/>
              </a:ext>
            </a:extLst>
          </p:cNvPr>
          <p:cNvSpPr>
            <a:spLocks noGrp="1"/>
          </p:cNvSpPr>
          <p:nvPr>
            <p:ph idx="1"/>
          </p:nvPr>
        </p:nvSpPr>
        <p:spPr>
          <a:xfrm>
            <a:off x="838200" y="561860"/>
            <a:ext cx="10515600" cy="5772839"/>
          </a:xfrm>
        </p:spPr>
        <p:txBody>
          <a:bodyPr anchor="ctr">
            <a:normAutofit/>
          </a:bodyPr>
          <a:lstStyle/>
          <a:p>
            <a:r>
              <a:rPr lang="en-US" sz="4000" b="1" dirty="0"/>
              <a:t>2:2-3</a:t>
            </a:r>
            <a:r>
              <a:rPr lang="en-US" sz="4000" dirty="0"/>
              <a:t>, “the riches of full assurance of </a:t>
            </a:r>
            <a:r>
              <a:rPr lang="en-US" sz="4000" u="sng" dirty="0"/>
              <a:t>understanding</a:t>
            </a:r>
            <a:r>
              <a:rPr lang="en-US" sz="4000" dirty="0"/>
              <a:t> and the </a:t>
            </a:r>
            <a:r>
              <a:rPr lang="en-US" sz="4000" u="sng" dirty="0"/>
              <a:t>knowledge</a:t>
            </a:r>
            <a:r>
              <a:rPr lang="en-US" sz="4000" dirty="0"/>
              <a:t> of God’s mystery, which is Christ, in whom are hidden all the treasures of </a:t>
            </a:r>
            <a:r>
              <a:rPr lang="en-US" sz="4000" u="sng" dirty="0"/>
              <a:t>wisdom</a:t>
            </a:r>
            <a:r>
              <a:rPr lang="en-US" sz="4000" dirty="0"/>
              <a:t> and </a:t>
            </a:r>
            <a:r>
              <a:rPr lang="en-US" sz="4000" u="sng" dirty="0"/>
              <a:t>knowledge</a:t>
            </a:r>
            <a:r>
              <a:rPr lang="en-US" sz="4000" dirty="0"/>
              <a:t>.”</a:t>
            </a:r>
          </a:p>
          <a:p>
            <a:pPr marL="0" indent="0">
              <a:buNone/>
            </a:pPr>
            <a:endParaRPr lang="en-US" sz="4000" dirty="0"/>
          </a:p>
          <a:p>
            <a:r>
              <a:rPr lang="en-US" sz="4000" b="1" kern="100" dirty="0">
                <a:effectLst/>
                <a:latin typeface="Times New Roman" panose="02020603050405020304" pitchFamily="18" charset="0"/>
                <a:ea typeface="Calibri" panose="020F0502020204030204" pitchFamily="34" charset="0"/>
              </a:rPr>
              <a:t>2:6</a:t>
            </a:r>
            <a:r>
              <a:rPr lang="en-US" sz="4000" kern="100" dirty="0">
                <a:effectLst/>
                <a:latin typeface="Times New Roman" panose="02020603050405020304" pitchFamily="18" charset="0"/>
                <a:ea typeface="Calibri" panose="020F0502020204030204" pitchFamily="34" charset="0"/>
              </a:rPr>
              <a:t> “as you received Christ Jesus the Lord, so </a:t>
            </a:r>
            <a:r>
              <a:rPr lang="en-US" sz="4000" u="sng" kern="100" dirty="0">
                <a:effectLst/>
                <a:latin typeface="Times New Roman" panose="02020603050405020304" pitchFamily="18" charset="0"/>
                <a:ea typeface="Calibri" panose="020F0502020204030204" pitchFamily="34" charset="0"/>
              </a:rPr>
              <a:t>walk</a:t>
            </a:r>
            <a:r>
              <a:rPr lang="en-US" sz="4000" kern="100" dirty="0">
                <a:effectLst/>
                <a:latin typeface="Times New Roman" panose="02020603050405020304" pitchFamily="18" charset="0"/>
                <a:ea typeface="Calibri" panose="020F0502020204030204" pitchFamily="34" charset="0"/>
              </a:rPr>
              <a:t> in him”</a:t>
            </a:r>
            <a:endParaRPr lang="en-US" sz="4000" dirty="0"/>
          </a:p>
        </p:txBody>
      </p:sp>
    </p:spTree>
    <p:extLst>
      <p:ext uri="{BB962C8B-B14F-4D97-AF65-F5344CB8AC3E}">
        <p14:creationId xmlns:p14="http://schemas.microsoft.com/office/powerpoint/2010/main" val="35919896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25A696-4660-D333-39FA-43189FA92518}"/>
              </a:ext>
            </a:extLst>
          </p:cNvPr>
          <p:cNvSpPr>
            <a:spLocks noGrp="1"/>
          </p:cNvSpPr>
          <p:nvPr>
            <p:ph idx="1"/>
          </p:nvPr>
        </p:nvSpPr>
        <p:spPr>
          <a:xfrm>
            <a:off x="838200" y="561860"/>
            <a:ext cx="10515600" cy="5772839"/>
          </a:xfrm>
        </p:spPr>
        <p:txBody>
          <a:bodyPr anchor="ctr">
            <a:normAutofit/>
          </a:bodyPr>
          <a:lstStyle/>
          <a:p>
            <a:r>
              <a:rPr lang="en-US" sz="4000" b="1" dirty="0"/>
              <a:t>3:10</a:t>
            </a:r>
            <a:r>
              <a:rPr lang="en-US" sz="4000" dirty="0"/>
              <a:t>, “being renewed in </a:t>
            </a:r>
            <a:r>
              <a:rPr lang="en-US" sz="4000" u="sng" dirty="0"/>
              <a:t>knowledge</a:t>
            </a:r>
            <a:r>
              <a:rPr lang="en-US" sz="4000" dirty="0"/>
              <a:t>”</a:t>
            </a:r>
          </a:p>
          <a:p>
            <a:pPr marL="0" indent="0">
              <a:buNone/>
            </a:pPr>
            <a:endParaRPr lang="en-US" sz="4000" dirty="0"/>
          </a:p>
          <a:p>
            <a:r>
              <a:rPr lang="en-US" sz="4000" b="1" dirty="0"/>
              <a:t>3:16</a:t>
            </a:r>
            <a:r>
              <a:rPr lang="en-US" sz="4000" dirty="0"/>
              <a:t>, “</a:t>
            </a:r>
            <a:r>
              <a:rPr lang="en-US" sz="4000" u="sng" dirty="0"/>
              <a:t>teaching</a:t>
            </a:r>
            <a:r>
              <a:rPr lang="en-US" sz="4000" dirty="0"/>
              <a:t> and admonishing one another in all </a:t>
            </a:r>
            <a:r>
              <a:rPr lang="en-US" sz="4000" u="sng" dirty="0"/>
              <a:t>wisdom</a:t>
            </a:r>
            <a:r>
              <a:rPr lang="en-US" sz="4000" dirty="0"/>
              <a:t>”</a:t>
            </a:r>
          </a:p>
          <a:p>
            <a:pPr marL="0" indent="0">
              <a:buNone/>
            </a:pPr>
            <a:endParaRPr lang="en-US" sz="4000" dirty="0"/>
          </a:p>
          <a:p>
            <a:r>
              <a:rPr lang="en-US" sz="4000" b="1" dirty="0"/>
              <a:t>4:5</a:t>
            </a:r>
            <a:r>
              <a:rPr lang="en-US" sz="4000" dirty="0"/>
              <a:t>, “</a:t>
            </a:r>
            <a:r>
              <a:rPr lang="en-US" sz="4000" u="sng" dirty="0"/>
              <a:t>Walk</a:t>
            </a:r>
            <a:r>
              <a:rPr lang="en-US" sz="4000" dirty="0"/>
              <a:t> in </a:t>
            </a:r>
            <a:r>
              <a:rPr lang="en-US" sz="4000" u="sng" dirty="0"/>
              <a:t>wisdom</a:t>
            </a:r>
            <a:r>
              <a:rPr lang="en-US" sz="4000" dirty="0"/>
              <a:t> toward outsiders”</a:t>
            </a:r>
          </a:p>
        </p:txBody>
      </p:sp>
    </p:spTree>
    <p:extLst>
      <p:ext uri="{BB962C8B-B14F-4D97-AF65-F5344CB8AC3E}">
        <p14:creationId xmlns:p14="http://schemas.microsoft.com/office/powerpoint/2010/main" val="37364720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6CEA5-7B05-073A-15A7-185957B538AE}"/>
              </a:ext>
            </a:extLst>
          </p:cNvPr>
          <p:cNvSpPr>
            <a:spLocks noGrp="1"/>
          </p:cNvSpPr>
          <p:nvPr>
            <p:ph type="title"/>
          </p:nvPr>
        </p:nvSpPr>
        <p:spPr>
          <a:xfrm>
            <a:off x="838200" y="365125"/>
            <a:ext cx="10515600" cy="6051717"/>
          </a:xfrm>
        </p:spPr>
        <p:txBody>
          <a:bodyPr>
            <a:normAutofit/>
          </a:bodyPr>
          <a:lstStyle/>
          <a:p>
            <a:pPr algn="ctr"/>
            <a:r>
              <a:rPr lang="en-US" sz="6600" dirty="0"/>
              <a:t>Colossians: Walk in the Wisdom of God</a:t>
            </a:r>
          </a:p>
        </p:txBody>
      </p:sp>
    </p:spTree>
    <p:extLst>
      <p:ext uri="{BB962C8B-B14F-4D97-AF65-F5344CB8AC3E}">
        <p14:creationId xmlns:p14="http://schemas.microsoft.com/office/powerpoint/2010/main" val="37860814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TotalTime>
  <Words>904</Words>
  <Application>Microsoft Office PowerPoint</Application>
  <PresentationFormat>Widescreen</PresentationFormat>
  <Paragraphs>90</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Times New Roman</vt:lpstr>
      <vt:lpstr>Office Theme</vt:lpstr>
      <vt:lpstr>Colossians 4:2-18</vt:lpstr>
      <vt:lpstr>Paul’s General Letter Pattern:</vt:lpstr>
      <vt:lpstr>Colossians 4:2-4</vt:lpstr>
      <vt:lpstr>Colossians 4:5-6</vt:lpstr>
      <vt:lpstr>Paul’s Focus on Evangelism (4:2-6)</vt:lpstr>
      <vt:lpstr>1 Peter 3:15</vt:lpstr>
      <vt:lpstr>“Salty” Speech</vt:lpstr>
      <vt:lpstr>Colossians 4:7-8</vt:lpstr>
      <vt:lpstr>Colossians 4:9</vt:lpstr>
      <vt:lpstr>Colossians 4:10-11</vt:lpstr>
      <vt:lpstr>Colossians 4:12-13</vt:lpstr>
      <vt:lpstr>Colossians 4:14-15</vt:lpstr>
      <vt:lpstr>Colossians 4:16-17</vt:lpstr>
      <vt:lpstr>Colossians 4:18</vt:lpstr>
      <vt:lpstr>Final Greetings (4:7-17)</vt:lpstr>
      <vt:lpstr>Letter Bearers</vt:lpstr>
      <vt:lpstr>Paul’s Jewish Companions</vt:lpstr>
      <vt:lpstr>Paul’s Gentile Companions</vt:lpstr>
      <vt:lpstr>Greetings to…</vt:lpstr>
      <vt:lpstr>PowerPoint Presentation</vt:lpstr>
      <vt:lpstr>Greetings to…</vt:lpstr>
      <vt:lpstr>Lessons from the List of Names</vt:lpstr>
      <vt:lpstr>Lessons from the List of Names</vt:lpstr>
      <vt:lpstr>2 Timothy 4:10</vt:lpstr>
      <vt:lpstr>Lessons from the List of Names</vt:lpstr>
      <vt:lpstr>Grace to You (4:18)</vt:lpstr>
      <vt:lpstr>Colossians, ESV Headings</vt:lpstr>
      <vt:lpstr>Colossians, ESV Headings</vt:lpstr>
      <vt:lpstr>Colossians: Walk in the Wisdom of God</vt:lpstr>
      <vt:lpstr>PowerPoint Presentation</vt:lpstr>
      <vt:lpstr>PowerPoint Presentation</vt:lpstr>
      <vt:lpstr>PowerPoint Presentation</vt:lpstr>
      <vt:lpstr>Colossians: Walk in the Wisdom of God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5</cp:revision>
  <dcterms:created xsi:type="dcterms:W3CDTF">2024-07-29T18:15:05Z</dcterms:created>
  <dcterms:modified xsi:type="dcterms:W3CDTF">2024-07-31T20:24:06Z</dcterms:modified>
</cp:coreProperties>
</file>