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9" r:id="rId8"/>
    <p:sldId id="264" r:id="rId9"/>
    <p:sldId id="265" r:id="rId10"/>
    <p:sldId id="266" r:id="rId11"/>
    <p:sldId id="267" r:id="rId12"/>
    <p:sldId id="268" r:id="rId13"/>
    <p:sldId id="270" r:id="rId14"/>
    <p:sldId id="278" r:id="rId15"/>
    <p:sldId id="279"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94660"/>
  </p:normalViewPr>
  <p:slideViewPr>
    <p:cSldViewPr snapToGrid="0">
      <p:cViewPr varScale="1">
        <p:scale>
          <a:sx n="59" d="100"/>
          <a:sy n="59" d="100"/>
        </p:scale>
        <p:origin x="9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B3AC-C728-BF06-640A-2A5A8CC9FD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810573-B3D4-D08C-9E32-C5BFDE309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8C157E-E0A9-030F-90AA-8EC4BF0C5425}"/>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160DBC8A-A3AE-8B5D-1433-39F34571C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DFA4-E73A-A3E2-47FC-CED75CEBCDD9}"/>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3459819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B47F-4576-1EDA-C022-2E9181AD0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C1C9D1-4005-DF06-7A3E-C756F6F670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4A164-7493-F3A7-E392-FE62EB5FCAFE}"/>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FADEB5AA-27AF-B67D-7A41-DE16EF0EFB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2B1C7-86B4-F70B-D62C-CCD7A14EEDD2}"/>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39000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19263-3584-4E3D-2BF9-D313D171B5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C7281E-9EB5-425D-9106-6A1F93F8C6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697922-F595-D423-79AD-8B77D7C4DF49}"/>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03EFF56F-387F-ED11-A44E-4D48E7072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1BE4E-E5D2-3756-8476-7772D08F9345}"/>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2684876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ED0E4-A69A-755C-D806-3A4FD401FF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D616F9-80E3-295D-1ECD-F7ACB6C4EC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06D5BF-9553-0CAB-27A3-4B1B37E5D2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29E95C-926F-ACC1-8AB0-CC8FEC98E2A0}"/>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6" name="Footer Placeholder 5">
            <a:extLst>
              <a:ext uri="{FF2B5EF4-FFF2-40B4-BE49-F238E27FC236}">
                <a16:creationId xmlns:a16="http://schemas.microsoft.com/office/drawing/2014/main" id="{4F2ED87D-4E3C-8A6A-3766-322A8D086B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A68E26-AEE7-E59A-4AFF-9EF357C240A8}"/>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2685112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6EA3-CC40-FB20-B13C-4E6C37CF69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140A81-A8E3-F32D-3A80-0A785DD8B4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488E4F-A830-EB6F-5E82-9D01A4D91E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2EE34F-C90C-2A4C-8210-2CB0A38126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9DD414-5D28-D593-21C2-80AD7F2F57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F50EF6-D9A1-E3C2-C58C-B2DC223E4726}"/>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8" name="Footer Placeholder 7">
            <a:extLst>
              <a:ext uri="{FF2B5EF4-FFF2-40B4-BE49-F238E27FC236}">
                <a16:creationId xmlns:a16="http://schemas.microsoft.com/office/drawing/2014/main" id="{E04D705A-F6F6-48E3-46CE-45003B6EA9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07BA1B-D438-FD24-3849-ADF08A34DD2D}"/>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1845993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33FA-C424-E6BE-6CF3-9164AE3743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FC6A25-3C5C-C86B-37A1-575408F82491}"/>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4" name="Footer Placeholder 3">
            <a:extLst>
              <a:ext uri="{FF2B5EF4-FFF2-40B4-BE49-F238E27FC236}">
                <a16:creationId xmlns:a16="http://schemas.microsoft.com/office/drawing/2014/main" id="{636F0DEB-EDEB-22B1-94B6-E440A4C3B2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93E124-FA05-5699-77A5-C44F3512D8EA}"/>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401180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D9901-4EB7-550F-3BE8-52EC1C796B30}"/>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3" name="Footer Placeholder 2">
            <a:extLst>
              <a:ext uri="{FF2B5EF4-FFF2-40B4-BE49-F238E27FC236}">
                <a16:creationId xmlns:a16="http://schemas.microsoft.com/office/drawing/2014/main" id="{1459CEFB-CF16-F7F8-3343-AE9C05849C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4B1748-B752-A437-A329-6A9E4083BB48}"/>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452986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1F2A-0B43-B000-2E81-2C2EE6E7BA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0685D0-89A9-B81D-C41E-F98C5B703E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E59E6A-AF08-146A-E562-A1455D0C6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95E54D-C32D-D6A7-9FEF-55B13CC2B356}"/>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6" name="Footer Placeholder 5">
            <a:extLst>
              <a:ext uri="{FF2B5EF4-FFF2-40B4-BE49-F238E27FC236}">
                <a16:creationId xmlns:a16="http://schemas.microsoft.com/office/drawing/2014/main" id="{838DE108-4442-145E-39F2-73354959D6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AEC9ED-315E-C786-6553-71CF32B605C5}"/>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3944339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0A1C-8CAB-5056-2D7A-12611AAFB9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BB7E58-283A-BB78-A5C0-37897C8F93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E64783-D92B-808B-95D4-3AB413A1E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5D8456-DA9D-DBE2-4641-AB6D8377DB40}"/>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6" name="Footer Placeholder 5">
            <a:extLst>
              <a:ext uri="{FF2B5EF4-FFF2-40B4-BE49-F238E27FC236}">
                <a16:creationId xmlns:a16="http://schemas.microsoft.com/office/drawing/2014/main" id="{B962D05A-45AE-FCBC-6482-B08E2064C4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2473FF-B41A-E4B7-6B93-DDB851CF1628}"/>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965460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676B9-BC22-9DDE-43D8-BA2756A6DE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1A5263-8A11-062E-A49D-B376FD83FD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C582B-72FA-1475-8787-D07F1C8E76B6}"/>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89D583CA-AA61-1AA0-AB6E-AA80E05EB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541FDE-316D-8716-F2EB-AD637B520464}"/>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117199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A0F2B8-D3F7-2F51-D513-973EC235FC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A1F925-6F80-F6F8-3279-33762328C8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BA715-C29E-A1BE-6F61-E1FF9422391F}"/>
              </a:ext>
            </a:extLst>
          </p:cNvPr>
          <p:cNvSpPr>
            <a:spLocks noGrp="1"/>
          </p:cNvSpPr>
          <p:nvPr>
            <p:ph type="dt" sz="half" idx="10"/>
          </p:nvPr>
        </p:nvSpPr>
        <p:spPr/>
        <p:txBody>
          <a:body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E87684D5-53AD-7DE6-784D-6A95C8918D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AF19E-620C-8C69-6F9F-9D4C0DE6E6EC}"/>
              </a:ext>
            </a:extLst>
          </p:cNvPr>
          <p:cNvSpPr>
            <a:spLocks noGrp="1"/>
          </p:cNvSpPr>
          <p:nvPr>
            <p:ph type="sldNum" sz="quarter" idx="12"/>
          </p:nvPr>
        </p:nvSpPr>
        <p:spPr/>
        <p:txBody>
          <a:bodyPr/>
          <a:lstStyle/>
          <a:p>
            <a:fld id="{29DCFAAB-9672-4BAE-A4B5-A01DE1C4BF0C}" type="slidenum">
              <a:rPr lang="en-US" smtClean="0"/>
              <a:t>‹#›</a:t>
            </a:fld>
            <a:endParaRPr lang="en-US"/>
          </a:p>
        </p:txBody>
      </p:sp>
    </p:spTree>
    <p:extLst>
      <p:ext uri="{BB962C8B-B14F-4D97-AF65-F5344CB8AC3E}">
        <p14:creationId xmlns:p14="http://schemas.microsoft.com/office/powerpoint/2010/main" val="1952852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B6A1AC-02B1-17B5-DBEC-A2B81840D2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B98820-9639-EF8F-5E00-5B54FB0B8C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45EBC-04B7-B9B2-6660-20BFEAD655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B23AEE-BB19-4B35-B2CF-A6BF8DC39295}" type="datetimeFigureOut">
              <a:rPr lang="en-US" smtClean="0"/>
              <a:t>7/24/2024</a:t>
            </a:fld>
            <a:endParaRPr lang="en-US"/>
          </a:p>
        </p:txBody>
      </p:sp>
      <p:sp>
        <p:nvSpPr>
          <p:cNvPr id="5" name="Footer Placeholder 4">
            <a:extLst>
              <a:ext uri="{FF2B5EF4-FFF2-40B4-BE49-F238E27FC236}">
                <a16:creationId xmlns:a16="http://schemas.microsoft.com/office/drawing/2014/main" id="{4F850FF4-C0B9-99F7-382D-DE1F229DC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F1EE7A-CE52-FE7B-6AC9-285D9B059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DCFAAB-9672-4BAE-A4B5-A01DE1C4BF0C}" type="slidenum">
              <a:rPr lang="en-US" smtClean="0"/>
              <a:t>‹#›</a:t>
            </a:fld>
            <a:endParaRPr lang="en-US"/>
          </a:p>
        </p:txBody>
      </p:sp>
    </p:spTree>
    <p:extLst>
      <p:ext uri="{BB962C8B-B14F-4D97-AF65-F5344CB8AC3E}">
        <p14:creationId xmlns:p14="http://schemas.microsoft.com/office/powerpoint/2010/main" val="3855798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1EAA-AED6-721B-35AD-49FBAEEDC57F}"/>
              </a:ext>
            </a:extLst>
          </p:cNvPr>
          <p:cNvSpPr>
            <a:spLocks noGrp="1"/>
          </p:cNvSpPr>
          <p:nvPr>
            <p:ph type="ctrTitle"/>
          </p:nvPr>
        </p:nvSpPr>
        <p:spPr/>
        <p:txBody>
          <a:bodyPr/>
          <a:lstStyle/>
          <a:p>
            <a:r>
              <a:rPr lang="en-US" dirty="0"/>
              <a:t>Colossians 3:18-4:1</a:t>
            </a:r>
          </a:p>
        </p:txBody>
      </p:sp>
      <p:sp>
        <p:nvSpPr>
          <p:cNvPr id="3" name="Subtitle 2">
            <a:extLst>
              <a:ext uri="{FF2B5EF4-FFF2-40B4-BE49-F238E27FC236}">
                <a16:creationId xmlns:a16="http://schemas.microsoft.com/office/drawing/2014/main" id="{0DB75210-75AE-8776-735E-23ECA6A9547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7465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61FEA91-7F34-DFE1-17A0-EF2A9970180A}"/>
              </a:ext>
            </a:extLst>
          </p:cNvPr>
          <p:cNvSpPr/>
          <p:nvPr/>
        </p:nvSpPr>
        <p:spPr>
          <a:xfrm>
            <a:off x="3812754" y="1145754"/>
            <a:ext cx="4566491" cy="4566491"/>
          </a:xfrm>
          <a:prstGeom prst="ellipse">
            <a:avLst/>
          </a:prstGeom>
          <a:solidFill>
            <a:schemeClr val="bg2"/>
          </a:solid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73A69243-88FF-6DC0-E878-EB00904695B8}"/>
              </a:ext>
            </a:extLst>
          </p:cNvPr>
          <p:cNvSpPr/>
          <p:nvPr/>
        </p:nvSpPr>
        <p:spPr>
          <a:xfrm>
            <a:off x="4972279" y="2305279"/>
            <a:ext cx="2247441" cy="2247441"/>
          </a:xfrm>
          <a:prstGeom prst="ellipse">
            <a:avLst/>
          </a:prstGeom>
          <a:solidFill>
            <a:schemeClr val="bg1"/>
          </a:solid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a:t>
            </a:r>
          </a:p>
        </p:txBody>
      </p:sp>
      <p:sp>
        <p:nvSpPr>
          <p:cNvPr id="3" name="TextBox 2">
            <a:extLst>
              <a:ext uri="{FF2B5EF4-FFF2-40B4-BE49-F238E27FC236}">
                <a16:creationId xmlns:a16="http://schemas.microsoft.com/office/drawing/2014/main" id="{A112302E-8DFA-A9FA-B7A5-8788E54BC7B3}"/>
              </a:ext>
            </a:extLst>
          </p:cNvPr>
          <p:cNvSpPr txBox="1"/>
          <p:nvPr/>
        </p:nvSpPr>
        <p:spPr>
          <a:xfrm>
            <a:off x="4972279" y="2767279"/>
            <a:ext cx="2247441" cy="1323439"/>
          </a:xfrm>
          <a:prstGeom prst="rect">
            <a:avLst/>
          </a:prstGeom>
          <a:noFill/>
        </p:spPr>
        <p:txBody>
          <a:bodyPr wrap="square" rtlCol="0">
            <a:spAutoFit/>
          </a:bodyPr>
          <a:lstStyle/>
          <a:p>
            <a:pPr algn="ctr"/>
            <a:r>
              <a:rPr lang="en-US" sz="4000" dirty="0"/>
              <a:t>Husband &amp; Wife</a:t>
            </a:r>
          </a:p>
        </p:txBody>
      </p:sp>
      <p:sp>
        <p:nvSpPr>
          <p:cNvPr id="5" name="TextBox 4">
            <a:extLst>
              <a:ext uri="{FF2B5EF4-FFF2-40B4-BE49-F238E27FC236}">
                <a16:creationId xmlns:a16="http://schemas.microsoft.com/office/drawing/2014/main" id="{4C07D429-5DA0-D6A5-C391-0DE68F60EEDB}"/>
              </a:ext>
            </a:extLst>
          </p:cNvPr>
          <p:cNvSpPr txBox="1"/>
          <p:nvPr/>
        </p:nvSpPr>
        <p:spPr>
          <a:xfrm>
            <a:off x="4434287" y="1641459"/>
            <a:ext cx="3323422" cy="707886"/>
          </a:xfrm>
          <a:prstGeom prst="rect">
            <a:avLst/>
          </a:prstGeom>
          <a:noFill/>
        </p:spPr>
        <p:txBody>
          <a:bodyPr wrap="square" rtlCol="0">
            <a:spAutoFit/>
            <a:scene3d>
              <a:camera prst="orthographicFront">
                <a:rot lat="0" lon="0" rev="0"/>
              </a:camera>
              <a:lightRig rig="threePt" dir="t"/>
            </a:scene3d>
          </a:bodyPr>
          <a:lstStyle/>
          <a:p>
            <a:r>
              <a:rPr lang="en-US" sz="4000" dirty="0"/>
              <a:t>Parent &amp; Child</a:t>
            </a:r>
          </a:p>
        </p:txBody>
      </p:sp>
      <p:sp>
        <p:nvSpPr>
          <p:cNvPr id="6" name="Oval 5">
            <a:extLst>
              <a:ext uri="{FF2B5EF4-FFF2-40B4-BE49-F238E27FC236}">
                <a16:creationId xmlns:a16="http://schemas.microsoft.com/office/drawing/2014/main" id="{32D3C66F-F3DA-1CCB-A8A9-376DF41EF2AF}"/>
              </a:ext>
            </a:extLst>
          </p:cNvPr>
          <p:cNvSpPr/>
          <p:nvPr/>
        </p:nvSpPr>
        <p:spPr>
          <a:xfrm>
            <a:off x="2763396" y="96395"/>
            <a:ext cx="6665205" cy="6665205"/>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CFEE2C-38CE-185B-4DFC-F288231F24F5}"/>
              </a:ext>
            </a:extLst>
          </p:cNvPr>
          <p:cNvSpPr txBox="1"/>
          <p:nvPr/>
        </p:nvSpPr>
        <p:spPr>
          <a:xfrm>
            <a:off x="4392647" y="416891"/>
            <a:ext cx="3406702" cy="707886"/>
          </a:xfrm>
          <a:prstGeom prst="rect">
            <a:avLst/>
          </a:prstGeom>
          <a:noFill/>
        </p:spPr>
        <p:txBody>
          <a:bodyPr wrap="none" rtlCol="0">
            <a:spAutoFit/>
          </a:bodyPr>
          <a:lstStyle/>
          <a:p>
            <a:r>
              <a:rPr lang="en-US" sz="4000" dirty="0"/>
              <a:t>Master &amp; Slave</a:t>
            </a:r>
          </a:p>
        </p:txBody>
      </p:sp>
    </p:spTree>
    <p:extLst>
      <p:ext uri="{BB962C8B-B14F-4D97-AF65-F5344CB8AC3E}">
        <p14:creationId xmlns:p14="http://schemas.microsoft.com/office/powerpoint/2010/main" val="273809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6322-4B58-0AA4-BF0A-B80D17FF9072}"/>
              </a:ext>
            </a:extLst>
          </p:cNvPr>
          <p:cNvSpPr>
            <a:spLocks noGrp="1"/>
          </p:cNvSpPr>
          <p:nvPr>
            <p:ph type="title"/>
          </p:nvPr>
        </p:nvSpPr>
        <p:spPr/>
        <p:txBody>
          <a:bodyPr/>
          <a:lstStyle/>
          <a:p>
            <a:r>
              <a:rPr lang="en-US" dirty="0"/>
              <a:t>Colossians 3:18-21</a:t>
            </a:r>
          </a:p>
        </p:txBody>
      </p:sp>
      <p:sp>
        <p:nvSpPr>
          <p:cNvPr id="3" name="Content Placeholder 2">
            <a:extLst>
              <a:ext uri="{FF2B5EF4-FFF2-40B4-BE49-F238E27FC236}">
                <a16:creationId xmlns:a16="http://schemas.microsoft.com/office/drawing/2014/main" id="{071BDF64-7EB0-BC95-D927-95DA239ECDEF}"/>
              </a:ext>
            </a:extLst>
          </p:cNvPr>
          <p:cNvSpPr>
            <a:spLocks noGrp="1"/>
          </p:cNvSpPr>
          <p:nvPr>
            <p:ph idx="1"/>
          </p:nvPr>
        </p:nvSpPr>
        <p:spPr/>
        <p:txBody>
          <a:bodyPr>
            <a:normAutofit/>
          </a:bodyPr>
          <a:lstStyle/>
          <a:p>
            <a:pPr marL="0" indent="0">
              <a:buNone/>
            </a:pPr>
            <a:r>
              <a:rPr lang="en-US" sz="4000" dirty="0"/>
              <a:t>Wives, submit to your husbands, as is fitting in the Lord. Husbands, love your wives, and do not be harsh with them. Children, obey your parents in everything, for this pleases the Lord. Fathers, do not provoke your children, lest they become discouraged.</a:t>
            </a:r>
          </a:p>
        </p:txBody>
      </p:sp>
    </p:spTree>
    <p:extLst>
      <p:ext uri="{BB962C8B-B14F-4D97-AF65-F5344CB8AC3E}">
        <p14:creationId xmlns:p14="http://schemas.microsoft.com/office/powerpoint/2010/main" val="1974624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6322-4B58-0AA4-BF0A-B80D17FF9072}"/>
              </a:ext>
            </a:extLst>
          </p:cNvPr>
          <p:cNvSpPr>
            <a:spLocks noGrp="1"/>
          </p:cNvSpPr>
          <p:nvPr>
            <p:ph type="title"/>
          </p:nvPr>
        </p:nvSpPr>
        <p:spPr/>
        <p:txBody>
          <a:bodyPr/>
          <a:lstStyle/>
          <a:p>
            <a:r>
              <a:rPr lang="en-US" dirty="0"/>
              <a:t>Colossians 3:22-23</a:t>
            </a:r>
          </a:p>
        </p:txBody>
      </p:sp>
      <p:sp>
        <p:nvSpPr>
          <p:cNvPr id="3" name="Content Placeholder 2">
            <a:extLst>
              <a:ext uri="{FF2B5EF4-FFF2-40B4-BE49-F238E27FC236}">
                <a16:creationId xmlns:a16="http://schemas.microsoft.com/office/drawing/2014/main" id="{071BDF64-7EB0-BC95-D927-95DA239ECDEF}"/>
              </a:ext>
            </a:extLst>
          </p:cNvPr>
          <p:cNvSpPr>
            <a:spLocks noGrp="1"/>
          </p:cNvSpPr>
          <p:nvPr>
            <p:ph idx="1"/>
          </p:nvPr>
        </p:nvSpPr>
        <p:spPr/>
        <p:txBody>
          <a:bodyPr>
            <a:normAutofit/>
          </a:bodyPr>
          <a:lstStyle/>
          <a:p>
            <a:pPr marL="0" indent="0">
              <a:buNone/>
            </a:pPr>
            <a:r>
              <a:rPr lang="en-US" sz="4000" dirty="0"/>
              <a:t>Bondservants, obey in everything those who are your earthly masters, not by way of eye-service, as people-pleasers, but with sincerity of heart, fearing the Lord. Whatever you do, work heartily, as for the Lord and not for men, </a:t>
            </a:r>
          </a:p>
        </p:txBody>
      </p:sp>
    </p:spTree>
    <p:extLst>
      <p:ext uri="{BB962C8B-B14F-4D97-AF65-F5344CB8AC3E}">
        <p14:creationId xmlns:p14="http://schemas.microsoft.com/office/powerpoint/2010/main" val="623841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6322-4B58-0AA4-BF0A-B80D17FF9072}"/>
              </a:ext>
            </a:extLst>
          </p:cNvPr>
          <p:cNvSpPr>
            <a:spLocks noGrp="1"/>
          </p:cNvSpPr>
          <p:nvPr>
            <p:ph type="title"/>
          </p:nvPr>
        </p:nvSpPr>
        <p:spPr/>
        <p:txBody>
          <a:bodyPr/>
          <a:lstStyle/>
          <a:p>
            <a:r>
              <a:rPr lang="en-US" dirty="0"/>
              <a:t>Colossians 3:24-25</a:t>
            </a:r>
          </a:p>
        </p:txBody>
      </p:sp>
      <p:sp>
        <p:nvSpPr>
          <p:cNvPr id="3" name="Content Placeholder 2">
            <a:extLst>
              <a:ext uri="{FF2B5EF4-FFF2-40B4-BE49-F238E27FC236}">
                <a16:creationId xmlns:a16="http://schemas.microsoft.com/office/drawing/2014/main" id="{071BDF64-7EB0-BC95-D927-95DA239ECDEF}"/>
              </a:ext>
            </a:extLst>
          </p:cNvPr>
          <p:cNvSpPr>
            <a:spLocks noGrp="1"/>
          </p:cNvSpPr>
          <p:nvPr>
            <p:ph idx="1"/>
          </p:nvPr>
        </p:nvSpPr>
        <p:spPr/>
        <p:txBody>
          <a:bodyPr>
            <a:normAutofit/>
          </a:bodyPr>
          <a:lstStyle/>
          <a:p>
            <a:pPr marL="0" indent="0">
              <a:buNone/>
            </a:pPr>
            <a:r>
              <a:rPr lang="en-US" sz="4000" dirty="0"/>
              <a:t>knowing that from the Lord you will receive the inheritance as your reward. You are serving the Lord Christ. For the wrongdoer will be paid back for the wrong he has done, and there is no partiality. </a:t>
            </a:r>
            <a:endParaRPr lang="en-US" dirty="0"/>
          </a:p>
        </p:txBody>
      </p:sp>
    </p:spTree>
    <p:extLst>
      <p:ext uri="{BB962C8B-B14F-4D97-AF65-F5344CB8AC3E}">
        <p14:creationId xmlns:p14="http://schemas.microsoft.com/office/powerpoint/2010/main" val="768583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6322-4B58-0AA4-BF0A-B80D17FF9072}"/>
              </a:ext>
            </a:extLst>
          </p:cNvPr>
          <p:cNvSpPr>
            <a:spLocks noGrp="1"/>
          </p:cNvSpPr>
          <p:nvPr>
            <p:ph type="title"/>
          </p:nvPr>
        </p:nvSpPr>
        <p:spPr/>
        <p:txBody>
          <a:bodyPr/>
          <a:lstStyle/>
          <a:p>
            <a:r>
              <a:rPr lang="en-US" dirty="0"/>
              <a:t>Colossians 4:1</a:t>
            </a:r>
          </a:p>
        </p:txBody>
      </p:sp>
      <p:sp>
        <p:nvSpPr>
          <p:cNvPr id="3" name="Content Placeholder 2">
            <a:extLst>
              <a:ext uri="{FF2B5EF4-FFF2-40B4-BE49-F238E27FC236}">
                <a16:creationId xmlns:a16="http://schemas.microsoft.com/office/drawing/2014/main" id="{071BDF64-7EB0-BC95-D927-95DA239ECDEF}"/>
              </a:ext>
            </a:extLst>
          </p:cNvPr>
          <p:cNvSpPr>
            <a:spLocks noGrp="1"/>
          </p:cNvSpPr>
          <p:nvPr>
            <p:ph idx="1"/>
          </p:nvPr>
        </p:nvSpPr>
        <p:spPr/>
        <p:txBody>
          <a:bodyPr>
            <a:normAutofit/>
          </a:bodyPr>
          <a:lstStyle/>
          <a:p>
            <a:pPr marL="0" indent="0">
              <a:buNone/>
            </a:pPr>
            <a:r>
              <a:rPr lang="en-US" sz="4000" dirty="0"/>
              <a:t>Masters, treat your bondservants justly and fairly, knowing that you also have a Master in heaven.</a:t>
            </a:r>
          </a:p>
          <a:p>
            <a:pPr marL="0" indent="0">
              <a:buNone/>
            </a:pPr>
            <a:endParaRPr lang="en-US" dirty="0"/>
          </a:p>
        </p:txBody>
      </p:sp>
    </p:spTree>
    <p:extLst>
      <p:ext uri="{BB962C8B-B14F-4D97-AF65-F5344CB8AC3E}">
        <p14:creationId xmlns:p14="http://schemas.microsoft.com/office/powerpoint/2010/main" val="29703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Wives, submit yourselves to your husbands</a:t>
            </a:r>
            <a:br>
              <a:rPr lang="en-US" sz="6000" dirty="0"/>
            </a:br>
            <a:r>
              <a:rPr lang="en-US" sz="6000" dirty="0"/>
              <a:t>(3:18)</a:t>
            </a:r>
          </a:p>
        </p:txBody>
      </p:sp>
    </p:spTree>
    <p:extLst>
      <p:ext uri="{BB962C8B-B14F-4D97-AF65-F5344CB8AC3E}">
        <p14:creationId xmlns:p14="http://schemas.microsoft.com/office/powerpoint/2010/main" val="785786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B87-4A6B-742C-1EC2-BCC97277874A}"/>
              </a:ext>
            </a:extLst>
          </p:cNvPr>
          <p:cNvSpPr>
            <a:spLocks noGrp="1"/>
          </p:cNvSpPr>
          <p:nvPr>
            <p:ph type="title"/>
          </p:nvPr>
        </p:nvSpPr>
        <p:spPr/>
        <p:txBody>
          <a:bodyPr/>
          <a:lstStyle/>
          <a:p>
            <a:r>
              <a:rPr lang="en-US" dirty="0"/>
              <a:t>A wife submitting to her husband:</a:t>
            </a:r>
          </a:p>
        </p:txBody>
      </p:sp>
      <p:sp>
        <p:nvSpPr>
          <p:cNvPr id="3" name="Content Placeholder 2">
            <a:extLst>
              <a:ext uri="{FF2B5EF4-FFF2-40B4-BE49-F238E27FC236}">
                <a16:creationId xmlns:a16="http://schemas.microsoft.com/office/drawing/2014/main" id="{63728126-6D12-421D-A2BF-95088EFE5409}"/>
              </a:ext>
            </a:extLst>
          </p:cNvPr>
          <p:cNvSpPr>
            <a:spLocks noGrp="1"/>
          </p:cNvSpPr>
          <p:nvPr>
            <p:ph idx="1"/>
          </p:nvPr>
        </p:nvSpPr>
        <p:spPr/>
        <p:txBody>
          <a:bodyPr>
            <a:normAutofit/>
          </a:bodyPr>
          <a:lstStyle/>
          <a:p>
            <a:pPr marL="514350" indent="-514350">
              <a:lnSpc>
                <a:spcPct val="100000"/>
              </a:lnSpc>
              <a:buFont typeface="+mj-lt"/>
              <a:buAutoNum type="arabicPeriod"/>
            </a:pPr>
            <a:r>
              <a:rPr lang="en-US" sz="4000" b="1" dirty="0"/>
              <a:t>Respect</a:t>
            </a:r>
          </a:p>
          <a:p>
            <a:pPr marL="514350" indent="-514350">
              <a:lnSpc>
                <a:spcPct val="100000"/>
              </a:lnSpc>
              <a:buFont typeface="+mj-lt"/>
              <a:buAutoNum type="arabicPeriod"/>
            </a:pPr>
            <a:r>
              <a:rPr lang="en-US" sz="4000" dirty="0">
                <a:solidFill>
                  <a:schemeClr val="bg1">
                    <a:lumMod val="65000"/>
                  </a:schemeClr>
                </a:solidFill>
              </a:rPr>
              <a:t>Acknowledging the husband’s leadership</a:t>
            </a:r>
          </a:p>
          <a:p>
            <a:pPr marL="514350" indent="-514350">
              <a:lnSpc>
                <a:spcPct val="100000"/>
              </a:lnSpc>
              <a:buFont typeface="+mj-lt"/>
              <a:buAutoNum type="arabicPeriod"/>
            </a:pPr>
            <a:r>
              <a:rPr lang="en-US" sz="4000" dirty="0">
                <a:solidFill>
                  <a:schemeClr val="bg1">
                    <a:lumMod val="65000"/>
                  </a:schemeClr>
                </a:solidFill>
              </a:rPr>
              <a:t>Encouraging the husband to lead</a:t>
            </a:r>
          </a:p>
          <a:p>
            <a:pPr marL="514350" indent="-514350">
              <a:lnSpc>
                <a:spcPct val="100000"/>
              </a:lnSpc>
              <a:buFont typeface="+mj-lt"/>
              <a:buAutoNum type="arabicPeriod"/>
            </a:pPr>
            <a:r>
              <a:rPr lang="en-US" sz="4000" dirty="0">
                <a:solidFill>
                  <a:schemeClr val="bg1">
                    <a:lumMod val="65000"/>
                  </a:schemeClr>
                </a:solidFill>
              </a:rPr>
              <a:t>Providing counsel</a:t>
            </a:r>
          </a:p>
          <a:p>
            <a:pPr marL="514350" indent="-514350">
              <a:lnSpc>
                <a:spcPct val="100000"/>
              </a:lnSpc>
              <a:buFont typeface="+mj-lt"/>
              <a:buAutoNum type="arabicPeriod"/>
            </a:pPr>
            <a:r>
              <a:rPr lang="en-US" sz="4000" dirty="0">
                <a:solidFill>
                  <a:schemeClr val="bg1">
                    <a:lumMod val="65000"/>
                  </a:schemeClr>
                </a:solidFill>
              </a:rPr>
              <a:t>Not subverting the husband’s leadership</a:t>
            </a:r>
          </a:p>
        </p:txBody>
      </p:sp>
    </p:spTree>
    <p:extLst>
      <p:ext uri="{BB962C8B-B14F-4D97-AF65-F5344CB8AC3E}">
        <p14:creationId xmlns:p14="http://schemas.microsoft.com/office/powerpoint/2010/main" val="405176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B87-4A6B-742C-1EC2-BCC97277874A}"/>
              </a:ext>
            </a:extLst>
          </p:cNvPr>
          <p:cNvSpPr>
            <a:spLocks noGrp="1"/>
          </p:cNvSpPr>
          <p:nvPr>
            <p:ph type="title"/>
          </p:nvPr>
        </p:nvSpPr>
        <p:spPr/>
        <p:txBody>
          <a:bodyPr/>
          <a:lstStyle/>
          <a:p>
            <a:r>
              <a:rPr lang="en-US" dirty="0"/>
              <a:t>A wife submitting to her husband:</a:t>
            </a:r>
          </a:p>
        </p:txBody>
      </p:sp>
      <p:sp>
        <p:nvSpPr>
          <p:cNvPr id="3" name="Content Placeholder 2">
            <a:extLst>
              <a:ext uri="{FF2B5EF4-FFF2-40B4-BE49-F238E27FC236}">
                <a16:creationId xmlns:a16="http://schemas.microsoft.com/office/drawing/2014/main" id="{63728126-6D12-421D-A2BF-95088EFE5409}"/>
              </a:ext>
            </a:extLst>
          </p:cNvPr>
          <p:cNvSpPr>
            <a:spLocks noGrp="1"/>
          </p:cNvSpPr>
          <p:nvPr>
            <p:ph idx="1"/>
          </p:nvPr>
        </p:nvSpPr>
        <p:spPr/>
        <p:txBody>
          <a:bodyPr>
            <a:normAutofit/>
          </a:bodyPr>
          <a:lstStyle/>
          <a:p>
            <a:pPr marL="514350" indent="-514350">
              <a:lnSpc>
                <a:spcPct val="100000"/>
              </a:lnSpc>
              <a:buFont typeface="+mj-lt"/>
              <a:buAutoNum type="arabicPeriod"/>
            </a:pPr>
            <a:r>
              <a:rPr lang="en-US" sz="4000" dirty="0">
                <a:solidFill>
                  <a:schemeClr val="bg1">
                    <a:lumMod val="65000"/>
                  </a:schemeClr>
                </a:solidFill>
              </a:rPr>
              <a:t>Respect</a:t>
            </a:r>
          </a:p>
          <a:p>
            <a:pPr marL="514350" indent="-514350">
              <a:lnSpc>
                <a:spcPct val="100000"/>
              </a:lnSpc>
              <a:buFont typeface="+mj-lt"/>
              <a:buAutoNum type="arabicPeriod"/>
            </a:pPr>
            <a:r>
              <a:rPr lang="en-US" sz="4000" b="1" dirty="0"/>
              <a:t>Acknowledging the husband’s leadership</a:t>
            </a:r>
          </a:p>
          <a:p>
            <a:pPr marL="514350" indent="-514350">
              <a:lnSpc>
                <a:spcPct val="100000"/>
              </a:lnSpc>
              <a:buFont typeface="+mj-lt"/>
              <a:buAutoNum type="arabicPeriod"/>
            </a:pPr>
            <a:r>
              <a:rPr lang="en-US" sz="4000" dirty="0">
                <a:solidFill>
                  <a:schemeClr val="bg1">
                    <a:lumMod val="65000"/>
                  </a:schemeClr>
                </a:solidFill>
              </a:rPr>
              <a:t>Encouraging the husband to lead</a:t>
            </a:r>
          </a:p>
          <a:p>
            <a:pPr marL="514350" indent="-514350">
              <a:lnSpc>
                <a:spcPct val="100000"/>
              </a:lnSpc>
              <a:buFont typeface="+mj-lt"/>
              <a:buAutoNum type="arabicPeriod"/>
            </a:pPr>
            <a:r>
              <a:rPr lang="en-US" sz="4000" dirty="0">
                <a:solidFill>
                  <a:schemeClr val="bg1">
                    <a:lumMod val="65000"/>
                  </a:schemeClr>
                </a:solidFill>
              </a:rPr>
              <a:t>Providing counsel</a:t>
            </a:r>
          </a:p>
          <a:p>
            <a:pPr marL="514350" indent="-514350">
              <a:lnSpc>
                <a:spcPct val="100000"/>
              </a:lnSpc>
              <a:buFont typeface="+mj-lt"/>
              <a:buAutoNum type="arabicPeriod"/>
            </a:pPr>
            <a:r>
              <a:rPr lang="en-US" sz="4000" dirty="0">
                <a:solidFill>
                  <a:schemeClr val="bg1">
                    <a:lumMod val="65000"/>
                  </a:schemeClr>
                </a:solidFill>
              </a:rPr>
              <a:t>Not subverting the husband’s leadership</a:t>
            </a:r>
          </a:p>
        </p:txBody>
      </p:sp>
    </p:spTree>
    <p:extLst>
      <p:ext uri="{BB962C8B-B14F-4D97-AF65-F5344CB8AC3E}">
        <p14:creationId xmlns:p14="http://schemas.microsoft.com/office/powerpoint/2010/main" val="64998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B87-4A6B-742C-1EC2-BCC97277874A}"/>
              </a:ext>
            </a:extLst>
          </p:cNvPr>
          <p:cNvSpPr>
            <a:spLocks noGrp="1"/>
          </p:cNvSpPr>
          <p:nvPr>
            <p:ph type="title"/>
          </p:nvPr>
        </p:nvSpPr>
        <p:spPr/>
        <p:txBody>
          <a:bodyPr/>
          <a:lstStyle/>
          <a:p>
            <a:r>
              <a:rPr lang="en-US" dirty="0"/>
              <a:t>A wife submitting to her husband:</a:t>
            </a:r>
          </a:p>
        </p:txBody>
      </p:sp>
      <p:sp>
        <p:nvSpPr>
          <p:cNvPr id="3" name="Content Placeholder 2">
            <a:extLst>
              <a:ext uri="{FF2B5EF4-FFF2-40B4-BE49-F238E27FC236}">
                <a16:creationId xmlns:a16="http://schemas.microsoft.com/office/drawing/2014/main" id="{63728126-6D12-421D-A2BF-95088EFE5409}"/>
              </a:ext>
            </a:extLst>
          </p:cNvPr>
          <p:cNvSpPr>
            <a:spLocks noGrp="1"/>
          </p:cNvSpPr>
          <p:nvPr>
            <p:ph idx="1"/>
          </p:nvPr>
        </p:nvSpPr>
        <p:spPr/>
        <p:txBody>
          <a:bodyPr>
            <a:normAutofit/>
          </a:bodyPr>
          <a:lstStyle/>
          <a:p>
            <a:pPr marL="514350" indent="-514350">
              <a:lnSpc>
                <a:spcPct val="100000"/>
              </a:lnSpc>
              <a:buFont typeface="+mj-lt"/>
              <a:buAutoNum type="arabicPeriod"/>
            </a:pPr>
            <a:r>
              <a:rPr lang="en-US" sz="4000" dirty="0">
                <a:solidFill>
                  <a:schemeClr val="bg1">
                    <a:lumMod val="65000"/>
                  </a:schemeClr>
                </a:solidFill>
              </a:rPr>
              <a:t>Respect</a:t>
            </a:r>
          </a:p>
          <a:p>
            <a:pPr marL="514350" indent="-514350">
              <a:lnSpc>
                <a:spcPct val="100000"/>
              </a:lnSpc>
              <a:buFont typeface="+mj-lt"/>
              <a:buAutoNum type="arabicPeriod"/>
            </a:pPr>
            <a:r>
              <a:rPr lang="en-US" sz="4000" dirty="0">
                <a:solidFill>
                  <a:schemeClr val="bg1">
                    <a:lumMod val="65000"/>
                  </a:schemeClr>
                </a:solidFill>
              </a:rPr>
              <a:t>Acknowledging the husband’s leadership</a:t>
            </a:r>
          </a:p>
          <a:p>
            <a:pPr marL="514350" indent="-514350">
              <a:lnSpc>
                <a:spcPct val="100000"/>
              </a:lnSpc>
              <a:buFont typeface="+mj-lt"/>
              <a:buAutoNum type="arabicPeriod"/>
            </a:pPr>
            <a:r>
              <a:rPr lang="en-US" sz="4000" b="1" dirty="0"/>
              <a:t>Encouraging the husband to lead</a:t>
            </a:r>
          </a:p>
          <a:p>
            <a:pPr marL="514350" indent="-514350">
              <a:lnSpc>
                <a:spcPct val="100000"/>
              </a:lnSpc>
              <a:buFont typeface="+mj-lt"/>
              <a:buAutoNum type="arabicPeriod"/>
            </a:pPr>
            <a:r>
              <a:rPr lang="en-US" sz="4000" dirty="0">
                <a:solidFill>
                  <a:schemeClr val="bg1">
                    <a:lumMod val="65000"/>
                  </a:schemeClr>
                </a:solidFill>
              </a:rPr>
              <a:t>Providing counsel</a:t>
            </a:r>
          </a:p>
          <a:p>
            <a:pPr marL="514350" indent="-514350">
              <a:lnSpc>
                <a:spcPct val="100000"/>
              </a:lnSpc>
              <a:buFont typeface="+mj-lt"/>
              <a:buAutoNum type="arabicPeriod"/>
            </a:pPr>
            <a:r>
              <a:rPr lang="en-US" sz="4000" dirty="0">
                <a:solidFill>
                  <a:schemeClr val="bg1">
                    <a:lumMod val="65000"/>
                  </a:schemeClr>
                </a:solidFill>
              </a:rPr>
              <a:t>Not subverting the husband’s leadership</a:t>
            </a:r>
          </a:p>
        </p:txBody>
      </p:sp>
    </p:spTree>
    <p:extLst>
      <p:ext uri="{BB962C8B-B14F-4D97-AF65-F5344CB8AC3E}">
        <p14:creationId xmlns:p14="http://schemas.microsoft.com/office/powerpoint/2010/main" val="976233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B87-4A6B-742C-1EC2-BCC97277874A}"/>
              </a:ext>
            </a:extLst>
          </p:cNvPr>
          <p:cNvSpPr>
            <a:spLocks noGrp="1"/>
          </p:cNvSpPr>
          <p:nvPr>
            <p:ph type="title"/>
          </p:nvPr>
        </p:nvSpPr>
        <p:spPr/>
        <p:txBody>
          <a:bodyPr/>
          <a:lstStyle/>
          <a:p>
            <a:r>
              <a:rPr lang="en-US" dirty="0"/>
              <a:t>A wife submitting to her husband:</a:t>
            </a:r>
          </a:p>
        </p:txBody>
      </p:sp>
      <p:sp>
        <p:nvSpPr>
          <p:cNvPr id="3" name="Content Placeholder 2">
            <a:extLst>
              <a:ext uri="{FF2B5EF4-FFF2-40B4-BE49-F238E27FC236}">
                <a16:creationId xmlns:a16="http://schemas.microsoft.com/office/drawing/2014/main" id="{63728126-6D12-421D-A2BF-95088EFE5409}"/>
              </a:ext>
            </a:extLst>
          </p:cNvPr>
          <p:cNvSpPr>
            <a:spLocks noGrp="1"/>
          </p:cNvSpPr>
          <p:nvPr>
            <p:ph idx="1"/>
          </p:nvPr>
        </p:nvSpPr>
        <p:spPr/>
        <p:txBody>
          <a:bodyPr>
            <a:normAutofit/>
          </a:bodyPr>
          <a:lstStyle/>
          <a:p>
            <a:pPr marL="514350" indent="-514350">
              <a:lnSpc>
                <a:spcPct val="100000"/>
              </a:lnSpc>
              <a:buFont typeface="+mj-lt"/>
              <a:buAutoNum type="arabicPeriod"/>
            </a:pPr>
            <a:r>
              <a:rPr lang="en-US" sz="4000" dirty="0">
                <a:solidFill>
                  <a:schemeClr val="bg1">
                    <a:lumMod val="65000"/>
                  </a:schemeClr>
                </a:solidFill>
              </a:rPr>
              <a:t>Respect</a:t>
            </a:r>
          </a:p>
          <a:p>
            <a:pPr marL="514350" indent="-514350">
              <a:lnSpc>
                <a:spcPct val="100000"/>
              </a:lnSpc>
              <a:buFont typeface="+mj-lt"/>
              <a:buAutoNum type="arabicPeriod"/>
            </a:pPr>
            <a:r>
              <a:rPr lang="en-US" sz="4000" dirty="0">
                <a:solidFill>
                  <a:schemeClr val="bg1">
                    <a:lumMod val="65000"/>
                  </a:schemeClr>
                </a:solidFill>
              </a:rPr>
              <a:t>Acknowledging the husband’s leadership</a:t>
            </a:r>
          </a:p>
          <a:p>
            <a:pPr marL="514350" indent="-514350">
              <a:lnSpc>
                <a:spcPct val="100000"/>
              </a:lnSpc>
              <a:buFont typeface="+mj-lt"/>
              <a:buAutoNum type="arabicPeriod"/>
            </a:pPr>
            <a:r>
              <a:rPr lang="en-US" sz="4000" dirty="0">
                <a:solidFill>
                  <a:schemeClr val="bg1">
                    <a:lumMod val="65000"/>
                  </a:schemeClr>
                </a:solidFill>
              </a:rPr>
              <a:t>Encouraging the husband to lead</a:t>
            </a:r>
          </a:p>
          <a:p>
            <a:pPr marL="514350" indent="-514350">
              <a:lnSpc>
                <a:spcPct val="100000"/>
              </a:lnSpc>
              <a:buFont typeface="+mj-lt"/>
              <a:buAutoNum type="arabicPeriod"/>
            </a:pPr>
            <a:r>
              <a:rPr lang="en-US" sz="4000" b="1" dirty="0"/>
              <a:t>Providing counsel</a:t>
            </a:r>
          </a:p>
          <a:p>
            <a:pPr marL="514350" indent="-514350">
              <a:lnSpc>
                <a:spcPct val="100000"/>
              </a:lnSpc>
              <a:buFont typeface="+mj-lt"/>
              <a:buAutoNum type="arabicPeriod"/>
            </a:pPr>
            <a:r>
              <a:rPr lang="en-US" sz="4000" dirty="0">
                <a:solidFill>
                  <a:schemeClr val="bg1">
                    <a:lumMod val="65000"/>
                  </a:schemeClr>
                </a:solidFill>
              </a:rPr>
              <a:t>Not subverting the husband’s leadership</a:t>
            </a:r>
          </a:p>
        </p:txBody>
      </p:sp>
    </p:spTree>
    <p:extLst>
      <p:ext uri="{BB962C8B-B14F-4D97-AF65-F5344CB8AC3E}">
        <p14:creationId xmlns:p14="http://schemas.microsoft.com/office/powerpoint/2010/main" val="3887975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1B87-4A6B-742C-1EC2-BCC97277874A}"/>
              </a:ext>
            </a:extLst>
          </p:cNvPr>
          <p:cNvSpPr>
            <a:spLocks noGrp="1"/>
          </p:cNvSpPr>
          <p:nvPr>
            <p:ph type="title"/>
          </p:nvPr>
        </p:nvSpPr>
        <p:spPr/>
        <p:txBody>
          <a:bodyPr/>
          <a:lstStyle/>
          <a:p>
            <a:r>
              <a:rPr lang="en-US" dirty="0"/>
              <a:t>A wife submitting to her husband:</a:t>
            </a:r>
          </a:p>
        </p:txBody>
      </p:sp>
      <p:sp>
        <p:nvSpPr>
          <p:cNvPr id="3" name="Content Placeholder 2">
            <a:extLst>
              <a:ext uri="{FF2B5EF4-FFF2-40B4-BE49-F238E27FC236}">
                <a16:creationId xmlns:a16="http://schemas.microsoft.com/office/drawing/2014/main" id="{63728126-6D12-421D-A2BF-95088EFE5409}"/>
              </a:ext>
            </a:extLst>
          </p:cNvPr>
          <p:cNvSpPr>
            <a:spLocks noGrp="1"/>
          </p:cNvSpPr>
          <p:nvPr>
            <p:ph idx="1"/>
          </p:nvPr>
        </p:nvSpPr>
        <p:spPr/>
        <p:txBody>
          <a:bodyPr>
            <a:normAutofit/>
          </a:bodyPr>
          <a:lstStyle/>
          <a:p>
            <a:pPr marL="514350" indent="-514350">
              <a:lnSpc>
                <a:spcPct val="100000"/>
              </a:lnSpc>
              <a:buFont typeface="+mj-lt"/>
              <a:buAutoNum type="arabicPeriod"/>
            </a:pPr>
            <a:r>
              <a:rPr lang="en-US" sz="4000" dirty="0">
                <a:solidFill>
                  <a:schemeClr val="bg1">
                    <a:lumMod val="65000"/>
                  </a:schemeClr>
                </a:solidFill>
              </a:rPr>
              <a:t>Respect</a:t>
            </a:r>
          </a:p>
          <a:p>
            <a:pPr marL="514350" indent="-514350">
              <a:lnSpc>
                <a:spcPct val="100000"/>
              </a:lnSpc>
              <a:buFont typeface="+mj-lt"/>
              <a:buAutoNum type="arabicPeriod"/>
            </a:pPr>
            <a:r>
              <a:rPr lang="en-US" sz="4000" dirty="0">
                <a:solidFill>
                  <a:schemeClr val="bg1">
                    <a:lumMod val="65000"/>
                  </a:schemeClr>
                </a:solidFill>
              </a:rPr>
              <a:t>Acknowledging the husband’s leadership</a:t>
            </a:r>
          </a:p>
          <a:p>
            <a:pPr marL="514350" indent="-514350">
              <a:lnSpc>
                <a:spcPct val="100000"/>
              </a:lnSpc>
              <a:buFont typeface="+mj-lt"/>
              <a:buAutoNum type="arabicPeriod"/>
            </a:pPr>
            <a:r>
              <a:rPr lang="en-US" sz="4000" dirty="0">
                <a:solidFill>
                  <a:schemeClr val="bg1">
                    <a:lumMod val="65000"/>
                  </a:schemeClr>
                </a:solidFill>
              </a:rPr>
              <a:t>Encouraging the husband to lead</a:t>
            </a:r>
          </a:p>
          <a:p>
            <a:pPr marL="514350" indent="-514350">
              <a:lnSpc>
                <a:spcPct val="100000"/>
              </a:lnSpc>
              <a:buFont typeface="+mj-lt"/>
              <a:buAutoNum type="arabicPeriod"/>
            </a:pPr>
            <a:r>
              <a:rPr lang="en-US" sz="4000" dirty="0">
                <a:solidFill>
                  <a:schemeClr val="bg1">
                    <a:lumMod val="65000"/>
                  </a:schemeClr>
                </a:solidFill>
              </a:rPr>
              <a:t>Providing counsel</a:t>
            </a:r>
          </a:p>
          <a:p>
            <a:pPr marL="514350" indent="-514350">
              <a:lnSpc>
                <a:spcPct val="100000"/>
              </a:lnSpc>
              <a:buFont typeface="+mj-lt"/>
              <a:buAutoNum type="arabicPeriod"/>
            </a:pPr>
            <a:r>
              <a:rPr lang="en-US" sz="4000" b="1" dirty="0"/>
              <a:t>Not subverting the husband’s leadership</a:t>
            </a:r>
          </a:p>
        </p:txBody>
      </p:sp>
    </p:spTree>
    <p:extLst>
      <p:ext uri="{BB962C8B-B14F-4D97-AF65-F5344CB8AC3E}">
        <p14:creationId xmlns:p14="http://schemas.microsoft.com/office/powerpoint/2010/main" val="2215970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As is fitting in the Lord</a:t>
            </a:r>
          </a:p>
        </p:txBody>
      </p:sp>
    </p:spTree>
    <p:extLst>
      <p:ext uri="{BB962C8B-B14F-4D97-AF65-F5344CB8AC3E}">
        <p14:creationId xmlns:p14="http://schemas.microsoft.com/office/powerpoint/2010/main" val="3108268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Husbands, love your wives</a:t>
            </a:r>
            <a:br>
              <a:rPr lang="en-US" sz="6000" dirty="0"/>
            </a:br>
            <a:r>
              <a:rPr lang="en-US" sz="6000" dirty="0"/>
              <a:t>(3:19)</a:t>
            </a:r>
          </a:p>
        </p:txBody>
      </p:sp>
    </p:spTree>
    <p:extLst>
      <p:ext uri="{BB962C8B-B14F-4D97-AF65-F5344CB8AC3E}">
        <p14:creationId xmlns:p14="http://schemas.microsoft.com/office/powerpoint/2010/main" val="25790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4EA5C-A414-3CE6-27DC-CA91203E888E}"/>
              </a:ext>
            </a:extLst>
          </p:cNvPr>
          <p:cNvSpPr>
            <a:spLocks noGrp="1"/>
          </p:cNvSpPr>
          <p:nvPr>
            <p:ph type="title"/>
          </p:nvPr>
        </p:nvSpPr>
        <p:spPr/>
        <p:txBody>
          <a:bodyPr/>
          <a:lstStyle/>
          <a:p>
            <a:r>
              <a:rPr lang="en-US" dirty="0"/>
              <a:t>Love your wives…</a:t>
            </a:r>
          </a:p>
        </p:txBody>
      </p:sp>
      <p:sp>
        <p:nvSpPr>
          <p:cNvPr id="3" name="Content Placeholder 2">
            <a:extLst>
              <a:ext uri="{FF2B5EF4-FFF2-40B4-BE49-F238E27FC236}">
                <a16:creationId xmlns:a16="http://schemas.microsoft.com/office/drawing/2014/main" id="{60B82F68-DDD7-C81E-2C88-A6DDE5F5BC6C}"/>
              </a:ext>
            </a:extLst>
          </p:cNvPr>
          <p:cNvSpPr>
            <a:spLocks noGrp="1"/>
          </p:cNvSpPr>
          <p:nvPr>
            <p:ph idx="1"/>
          </p:nvPr>
        </p:nvSpPr>
        <p:spPr/>
        <p:txBody>
          <a:bodyPr>
            <a:normAutofit/>
          </a:bodyPr>
          <a:lstStyle/>
          <a:p>
            <a:pPr>
              <a:lnSpc>
                <a:spcPct val="150000"/>
              </a:lnSpc>
            </a:pPr>
            <a:r>
              <a:rPr lang="en-US" sz="4000" dirty="0"/>
              <a:t>Physically</a:t>
            </a:r>
          </a:p>
          <a:p>
            <a:pPr>
              <a:lnSpc>
                <a:spcPct val="150000"/>
              </a:lnSpc>
            </a:pPr>
            <a:r>
              <a:rPr lang="en-US" sz="4000" dirty="0"/>
              <a:t>Emotionally</a:t>
            </a:r>
          </a:p>
          <a:p>
            <a:pPr>
              <a:lnSpc>
                <a:spcPct val="150000"/>
              </a:lnSpc>
            </a:pPr>
            <a:r>
              <a:rPr lang="en-US" sz="4000" dirty="0"/>
              <a:t>Sacrificially</a:t>
            </a:r>
          </a:p>
        </p:txBody>
      </p:sp>
    </p:spTree>
    <p:extLst>
      <p:ext uri="{BB962C8B-B14F-4D97-AF65-F5344CB8AC3E}">
        <p14:creationId xmlns:p14="http://schemas.microsoft.com/office/powerpoint/2010/main" val="186682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42CFE-D7F8-8BC3-18AC-05BC6586D801}"/>
              </a:ext>
            </a:extLst>
          </p:cNvPr>
          <p:cNvSpPr>
            <a:spLocks noGrp="1"/>
          </p:cNvSpPr>
          <p:nvPr>
            <p:ph type="title"/>
          </p:nvPr>
        </p:nvSpPr>
        <p:spPr/>
        <p:txBody>
          <a:bodyPr/>
          <a:lstStyle/>
          <a:p>
            <a:r>
              <a:rPr lang="en-US" dirty="0"/>
              <a:t>1 Peter 3:7</a:t>
            </a:r>
          </a:p>
        </p:txBody>
      </p:sp>
      <p:sp>
        <p:nvSpPr>
          <p:cNvPr id="3" name="Content Placeholder 2">
            <a:extLst>
              <a:ext uri="{FF2B5EF4-FFF2-40B4-BE49-F238E27FC236}">
                <a16:creationId xmlns:a16="http://schemas.microsoft.com/office/drawing/2014/main" id="{43341D96-D41C-D582-DAB3-8ED35B6EAFED}"/>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Likewise, husbands, live with your wives in an understanding way, showing honor to the woman as the weaker vessel, since they are heirs with you of the grace of life, so that your prayers may not be hindered.</a:t>
            </a:r>
            <a:endParaRPr lang="en-US" sz="5400" dirty="0"/>
          </a:p>
        </p:txBody>
      </p:sp>
    </p:spTree>
    <p:extLst>
      <p:ext uri="{BB962C8B-B14F-4D97-AF65-F5344CB8AC3E}">
        <p14:creationId xmlns:p14="http://schemas.microsoft.com/office/powerpoint/2010/main" val="375561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Children, obey your parent</a:t>
            </a:r>
            <a:br>
              <a:rPr lang="en-US" sz="6000" dirty="0"/>
            </a:br>
            <a:r>
              <a:rPr lang="en-US" sz="6000" dirty="0"/>
              <a:t>(3:20)</a:t>
            </a:r>
          </a:p>
        </p:txBody>
      </p:sp>
    </p:spTree>
    <p:extLst>
      <p:ext uri="{BB962C8B-B14F-4D97-AF65-F5344CB8AC3E}">
        <p14:creationId xmlns:p14="http://schemas.microsoft.com/office/powerpoint/2010/main" val="338332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DA6B-4EDD-6F30-B76B-0177912A735C}"/>
              </a:ext>
            </a:extLst>
          </p:cNvPr>
          <p:cNvSpPr>
            <a:spLocks noGrp="1"/>
          </p:cNvSpPr>
          <p:nvPr>
            <p:ph type="title"/>
          </p:nvPr>
        </p:nvSpPr>
        <p:spPr/>
        <p:txBody>
          <a:bodyPr/>
          <a:lstStyle/>
          <a:p>
            <a:r>
              <a:rPr lang="en-US" dirty="0"/>
              <a:t>Luke 2:51-52</a:t>
            </a:r>
          </a:p>
        </p:txBody>
      </p:sp>
      <p:sp>
        <p:nvSpPr>
          <p:cNvPr id="3" name="Content Placeholder 2">
            <a:extLst>
              <a:ext uri="{FF2B5EF4-FFF2-40B4-BE49-F238E27FC236}">
                <a16:creationId xmlns:a16="http://schemas.microsoft.com/office/drawing/2014/main" id="{25A5E34B-D6C8-BDCC-3C07-706BEE21F8DF}"/>
              </a:ext>
            </a:extLst>
          </p:cNvPr>
          <p:cNvSpPr>
            <a:spLocks noGrp="1"/>
          </p:cNvSpPr>
          <p:nvPr>
            <p:ph idx="1"/>
          </p:nvPr>
        </p:nvSpPr>
        <p:spPr/>
        <p:txBody>
          <a:bodyPr>
            <a:normAutofit/>
          </a:bodyPr>
          <a:lstStyle/>
          <a:p>
            <a:pPr marL="0" indent="0">
              <a:buNone/>
            </a:pPr>
            <a:r>
              <a:rPr lang="en-US" sz="4000" dirty="0">
                <a:effectLst/>
                <a:latin typeface="Times New Roman" panose="02020603050405020304" pitchFamily="18" charset="0"/>
                <a:ea typeface="Calibri" panose="020F0502020204030204" pitchFamily="34" charset="0"/>
              </a:rPr>
              <a:t>And he went down with them and came to Nazareth and was submissive to them. And his mother treasured up all these things in her heart. And Jesus increased in wisdom and in stature</a:t>
            </a:r>
            <a:r>
              <a:rPr lang="en-US" sz="4000" baseline="30000" dirty="0">
                <a:effectLst/>
                <a:latin typeface="Times New Roman" panose="02020603050405020304" pitchFamily="18" charset="0"/>
                <a:ea typeface="Calibri" panose="020F0502020204030204" pitchFamily="34" charset="0"/>
              </a:rPr>
              <a:t> </a:t>
            </a:r>
            <a:r>
              <a:rPr lang="en-US" sz="4000" dirty="0">
                <a:effectLst/>
                <a:latin typeface="Times New Roman" panose="02020603050405020304" pitchFamily="18" charset="0"/>
                <a:ea typeface="Calibri" panose="020F0502020204030204" pitchFamily="34" charset="0"/>
              </a:rPr>
              <a:t>and in favor with God and man.</a:t>
            </a:r>
            <a:endParaRPr lang="en-US" sz="5400" dirty="0"/>
          </a:p>
        </p:txBody>
      </p:sp>
    </p:spTree>
    <p:extLst>
      <p:ext uri="{BB962C8B-B14F-4D97-AF65-F5344CB8AC3E}">
        <p14:creationId xmlns:p14="http://schemas.microsoft.com/office/powerpoint/2010/main" val="3267845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Fathers / Parents, do not provoke your children</a:t>
            </a:r>
            <a:br>
              <a:rPr lang="en-US" sz="6000" dirty="0"/>
            </a:br>
            <a:r>
              <a:rPr lang="en-US" sz="6000" dirty="0"/>
              <a:t>(3:21)</a:t>
            </a:r>
          </a:p>
        </p:txBody>
      </p:sp>
    </p:spTree>
    <p:extLst>
      <p:ext uri="{BB962C8B-B14F-4D97-AF65-F5344CB8AC3E}">
        <p14:creationId xmlns:p14="http://schemas.microsoft.com/office/powerpoint/2010/main" val="981758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Bondservants / Slaves, obey your masters</a:t>
            </a:r>
            <a:br>
              <a:rPr lang="en-US" sz="6000" dirty="0"/>
            </a:br>
            <a:r>
              <a:rPr lang="en-US" sz="6000" dirty="0"/>
              <a:t>(3:22-25)</a:t>
            </a:r>
          </a:p>
        </p:txBody>
      </p:sp>
    </p:spTree>
    <p:extLst>
      <p:ext uri="{BB962C8B-B14F-4D97-AF65-F5344CB8AC3E}">
        <p14:creationId xmlns:p14="http://schemas.microsoft.com/office/powerpoint/2010/main" val="296845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2FC7-516F-4B31-53CB-993555B0AC9F}"/>
              </a:ext>
            </a:extLst>
          </p:cNvPr>
          <p:cNvSpPr>
            <a:spLocks noGrp="1"/>
          </p:cNvSpPr>
          <p:nvPr>
            <p:ph type="title"/>
          </p:nvPr>
        </p:nvSpPr>
        <p:spPr>
          <a:xfrm>
            <a:off x="838200" y="365125"/>
            <a:ext cx="10515600" cy="6156861"/>
          </a:xfrm>
        </p:spPr>
        <p:txBody>
          <a:bodyPr>
            <a:normAutofit/>
          </a:bodyPr>
          <a:lstStyle/>
          <a:p>
            <a:pPr algn="ctr"/>
            <a:r>
              <a:rPr lang="en-US" sz="6000" dirty="0"/>
              <a:t>Masters, treat your bondservants / slaves justly</a:t>
            </a:r>
            <a:br>
              <a:rPr lang="en-US" sz="6000" dirty="0"/>
            </a:br>
            <a:r>
              <a:rPr lang="en-US" sz="6000" dirty="0"/>
              <a:t>(4:1)</a:t>
            </a:r>
          </a:p>
        </p:txBody>
      </p:sp>
    </p:spTree>
    <p:extLst>
      <p:ext uri="{BB962C8B-B14F-4D97-AF65-F5344CB8AC3E}">
        <p14:creationId xmlns:p14="http://schemas.microsoft.com/office/powerpoint/2010/main" val="3093366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7F375-7584-B1BB-C407-924995AB7A99}"/>
              </a:ext>
            </a:extLst>
          </p:cNvPr>
          <p:cNvSpPr>
            <a:spLocks noGrp="1"/>
          </p:cNvSpPr>
          <p:nvPr>
            <p:ph type="title"/>
          </p:nvPr>
        </p:nvSpPr>
        <p:spPr>
          <a:xfrm>
            <a:off x="838200" y="365125"/>
            <a:ext cx="10515600" cy="1460500"/>
          </a:xfrm>
        </p:spPr>
        <p:txBody>
          <a:bodyPr>
            <a:normAutofit/>
          </a:bodyPr>
          <a:lstStyle/>
          <a:p>
            <a:r>
              <a:rPr lang="en-US" sz="4800" dirty="0"/>
              <a:t>Our relative authority should reflect the character of our ultimate Authority:</a:t>
            </a:r>
          </a:p>
        </p:txBody>
      </p:sp>
      <p:sp>
        <p:nvSpPr>
          <p:cNvPr id="3" name="Content Placeholder 2">
            <a:extLst>
              <a:ext uri="{FF2B5EF4-FFF2-40B4-BE49-F238E27FC236}">
                <a16:creationId xmlns:a16="http://schemas.microsoft.com/office/drawing/2014/main" id="{FAB61FAF-3AFC-6DD3-AB90-AD2D6C020588}"/>
              </a:ext>
            </a:extLst>
          </p:cNvPr>
          <p:cNvSpPr>
            <a:spLocks noGrp="1"/>
          </p:cNvSpPr>
          <p:nvPr>
            <p:ph idx="1"/>
          </p:nvPr>
        </p:nvSpPr>
        <p:spPr>
          <a:xfrm>
            <a:off x="838200" y="2122713"/>
            <a:ext cx="10515600" cy="4054249"/>
          </a:xfrm>
        </p:spPr>
        <p:txBody>
          <a:bodyPr>
            <a:normAutofit/>
          </a:bodyPr>
          <a:lstStyle/>
          <a:p>
            <a:pPr>
              <a:lnSpc>
                <a:spcPct val="150000"/>
              </a:lnSpc>
            </a:pPr>
            <a:r>
              <a:rPr lang="en-US" sz="4000" dirty="0"/>
              <a:t>We are </a:t>
            </a:r>
            <a:r>
              <a:rPr lang="en-US" sz="4000" u="sng" dirty="0"/>
              <a:t>all</a:t>
            </a:r>
            <a:r>
              <a:rPr lang="en-US" sz="4000" dirty="0"/>
              <a:t> members of the Bride of Christ</a:t>
            </a:r>
          </a:p>
          <a:p>
            <a:pPr>
              <a:lnSpc>
                <a:spcPct val="150000"/>
              </a:lnSpc>
            </a:pPr>
            <a:r>
              <a:rPr lang="en-US" sz="4000" dirty="0"/>
              <a:t>We are </a:t>
            </a:r>
            <a:r>
              <a:rPr lang="en-US" sz="4000" u="sng" dirty="0"/>
              <a:t>all</a:t>
            </a:r>
            <a:r>
              <a:rPr lang="en-US" sz="4000" dirty="0"/>
              <a:t> children of our Father in Heaven</a:t>
            </a:r>
          </a:p>
          <a:p>
            <a:pPr>
              <a:lnSpc>
                <a:spcPct val="150000"/>
              </a:lnSpc>
            </a:pPr>
            <a:r>
              <a:rPr lang="en-US" sz="4000" dirty="0"/>
              <a:t>We are </a:t>
            </a:r>
            <a:r>
              <a:rPr lang="en-US" sz="4000" u="sng" dirty="0"/>
              <a:t>all</a:t>
            </a:r>
            <a:r>
              <a:rPr lang="en-US" sz="4000" dirty="0"/>
              <a:t> slaves of our Master in Heaven</a:t>
            </a:r>
          </a:p>
        </p:txBody>
      </p:sp>
    </p:spTree>
    <p:extLst>
      <p:ext uri="{BB962C8B-B14F-4D97-AF65-F5344CB8AC3E}">
        <p14:creationId xmlns:p14="http://schemas.microsoft.com/office/powerpoint/2010/main" val="549891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TotalTime>
  <Words>512</Words>
  <Application>Microsoft Office PowerPoint</Application>
  <PresentationFormat>Widescreen</PresentationFormat>
  <Paragraphs>62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Times New Roman</vt:lpstr>
      <vt:lpstr>Office Theme</vt:lpstr>
      <vt:lpstr>Colossians 3:18-4:1</vt:lpstr>
      <vt:lpstr>PowerPoint Presentation</vt:lpstr>
      <vt:lpstr>Colossians 3:18-21</vt:lpstr>
      <vt:lpstr>Colossians 3:22-23</vt:lpstr>
      <vt:lpstr>Colossians 3:24-25</vt:lpstr>
      <vt:lpstr>Colossians 4:1</vt:lpstr>
      <vt:lpstr>Wives, submit yourselves to your husbands (3:18)</vt:lpstr>
      <vt:lpstr>A wife submitting to her husband:</vt:lpstr>
      <vt:lpstr>A wife submitting to her husband:</vt:lpstr>
      <vt:lpstr>A wife submitting to her husband:</vt:lpstr>
      <vt:lpstr>A wife submitting to her husband:</vt:lpstr>
      <vt:lpstr>A wife submitting to her husband:</vt:lpstr>
      <vt:lpstr>As is fitting in the Lord</vt:lpstr>
      <vt:lpstr>Husbands, love your wives (3:19)</vt:lpstr>
      <vt:lpstr>Love your wives…</vt:lpstr>
      <vt:lpstr>1 Peter 3:7</vt:lpstr>
      <vt:lpstr>Children, obey your parent (3:20)</vt:lpstr>
      <vt:lpstr>Luke 2:51-52</vt:lpstr>
      <vt:lpstr>Fathers / Parents, do not provoke your children (3:21)</vt:lpstr>
      <vt:lpstr>Bondservants / Slaves, obey your masters (3:22-25)</vt:lpstr>
      <vt:lpstr>Masters, treat your bondservants / slaves justly (4:1)</vt:lpstr>
      <vt:lpstr>Our relative authority should reflect the character of our ultimate Authority: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Blake Hudson</dc:creator>
  <cp:lastModifiedBy>Blake Hudson</cp:lastModifiedBy>
  <cp:revision>5</cp:revision>
  <dcterms:created xsi:type="dcterms:W3CDTF">2024-07-24T18:17:51Z</dcterms:created>
  <dcterms:modified xsi:type="dcterms:W3CDTF">2024-07-24T23:16:16Z</dcterms:modified>
</cp:coreProperties>
</file>