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60" r:id="rId4"/>
    <p:sldId id="283" r:id="rId5"/>
    <p:sldId id="261" r:id="rId6"/>
    <p:sldId id="262" r:id="rId7"/>
    <p:sldId id="263" r:id="rId8"/>
    <p:sldId id="264" r:id="rId9"/>
    <p:sldId id="284" r:id="rId10"/>
    <p:sldId id="265" r:id="rId11"/>
    <p:sldId id="268" r:id="rId12"/>
    <p:sldId id="266" r:id="rId13"/>
    <p:sldId id="275" r:id="rId14"/>
    <p:sldId id="269" r:id="rId15"/>
    <p:sldId id="274" r:id="rId16"/>
    <p:sldId id="276" r:id="rId17"/>
    <p:sldId id="285" r:id="rId18"/>
    <p:sldId id="277" r:id="rId19"/>
    <p:sldId id="273" r:id="rId20"/>
    <p:sldId id="278" r:id="rId21"/>
    <p:sldId id="279" r:id="rId22"/>
    <p:sldId id="280" r:id="rId23"/>
    <p:sldId id="281" r:id="rId24"/>
    <p:sldId id="282"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59" d="100"/>
          <a:sy n="59" d="100"/>
        </p:scale>
        <p:origin x="964"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F1B39-DD29-969F-600A-58A622199A2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AB068FD-925E-1652-FBFC-4EB4E56FAAE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CAE2DC5-DCA6-0AC1-F10E-2201BCDE90CC}"/>
              </a:ext>
            </a:extLst>
          </p:cNvPr>
          <p:cNvSpPr>
            <a:spLocks noGrp="1"/>
          </p:cNvSpPr>
          <p:nvPr>
            <p:ph type="dt" sz="half" idx="10"/>
          </p:nvPr>
        </p:nvSpPr>
        <p:spPr/>
        <p:txBody>
          <a:bodyPr/>
          <a:lstStyle/>
          <a:p>
            <a:fld id="{1CA6B1E6-5D54-4B78-9A71-5A5AE71C372E}" type="datetimeFigureOut">
              <a:rPr lang="en-US" smtClean="0"/>
              <a:t>7/27/2024</a:t>
            </a:fld>
            <a:endParaRPr lang="en-US"/>
          </a:p>
        </p:txBody>
      </p:sp>
      <p:sp>
        <p:nvSpPr>
          <p:cNvPr id="5" name="Footer Placeholder 4">
            <a:extLst>
              <a:ext uri="{FF2B5EF4-FFF2-40B4-BE49-F238E27FC236}">
                <a16:creationId xmlns:a16="http://schemas.microsoft.com/office/drawing/2014/main" id="{99E68B06-7335-0789-A9F2-01140D0C56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C37915-FE0D-FAD4-F9CE-63987BDC3DA0}"/>
              </a:ext>
            </a:extLst>
          </p:cNvPr>
          <p:cNvSpPr>
            <a:spLocks noGrp="1"/>
          </p:cNvSpPr>
          <p:nvPr>
            <p:ph type="sldNum" sz="quarter" idx="12"/>
          </p:nvPr>
        </p:nvSpPr>
        <p:spPr/>
        <p:txBody>
          <a:bodyPr/>
          <a:lstStyle/>
          <a:p>
            <a:fld id="{5BDF9368-F225-4195-B8E5-AC67832C972A}" type="slidenum">
              <a:rPr lang="en-US" smtClean="0"/>
              <a:t>‹#›</a:t>
            </a:fld>
            <a:endParaRPr lang="en-US"/>
          </a:p>
        </p:txBody>
      </p:sp>
    </p:spTree>
    <p:extLst>
      <p:ext uri="{BB962C8B-B14F-4D97-AF65-F5344CB8AC3E}">
        <p14:creationId xmlns:p14="http://schemas.microsoft.com/office/powerpoint/2010/main" val="26919861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B1C9F-6D4A-F222-CBE4-21307E3A4F6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00074C9-7DC6-5E30-4DA4-7356D06CCCB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69127A-64CA-9C02-B22B-47BF5770E5C2}"/>
              </a:ext>
            </a:extLst>
          </p:cNvPr>
          <p:cNvSpPr>
            <a:spLocks noGrp="1"/>
          </p:cNvSpPr>
          <p:nvPr>
            <p:ph type="dt" sz="half" idx="10"/>
          </p:nvPr>
        </p:nvSpPr>
        <p:spPr/>
        <p:txBody>
          <a:bodyPr/>
          <a:lstStyle/>
          <a:p>
            <a:fld id="{1CA6B1E6-5D54-4B78-9A71-5A5AE71C372E}" type="datetimeFigureOut">
              <a:rPr lang="en-US" smtClean="0"/>
              <a:t>7/27/2024</a:t>
            </a:fld>
            <a:endParaRPr lang="en-US"/>
          </a:p>
        </p:txBody>
      </p:sp>
      <p:sp>
        <p:nvSpPr>
          <p:cNvPr id="5" name="Footer Placeholder 4">
            <a:extLst>
              <a:ext uri="{FF2B5EF4-FFF2-40B4-BE49-F238E27FC236}">
                <a16:creationId xmlns:a16="http://schemas.microsoft.com/office/drawing/2014/main" id="{4875A98F-A54D-C271-BBAC-7A1209D8EC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6B294F-1C0E-70D8-6CDF-3C5FFC0D5FD6}"/>
              </a:ext>
            </a:extLst>
          </p:cNvPr>
          <p:cNvSpPr>
            <a:spLocks noGrp="1"/>
          </p:cNvSpPr>
          <p:nvPr>
            <p:ph type="sldNum" sz="quarter" idx="12"/>
          </p:nvPr>
        </p:nvSpPr>
        <p:spPr/>
        <p:txBody>
          <a:bodyPr/>
          <a:lstStyle/>
          <a:p>
            <a:fld id="{5BDF9368-F225-4195-B8E5-AC67832C972A}" type="slidenum">
              <a:rPr lang="en-US" smtClean="0"/>
              <a:t>‹#›</a:t>
            </a:fld>
            <a:endParaRPr lang="en-US"/>
          </a:p>
        </p:txBody>
      </p:sp>
    </p:spTree>
    <p:extLst>
      <p:ext uri="{BB962C8B-B14F-4D97-AF65-F5344CB8AC3E}">
        <p14:creationId xmlns:p14="http://schemas.microsoft.com/office/powerpoint/2010/main" val="17076282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CABE4-A6EF-B36B-4C76-8F0374275AA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74B78F7-74E5-1DC0-9854-FAC8696B4FC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D70A6C3-BA34-6D6A-AF23-9E84057A3DDC}"/>
              </a:ext>
            </a:extLst>
          </p:cNvPr>
          <p:cNvSpPr>
            <a:spLocks noGrp="1"/>
          </p:cNvSpPr>
          <p:nvPr>
            <p:ph type="dt" sz="half" idx="10"/>
          </p:nvPr>
        </p:nvSpPr>
        <p:spPr/>
        <p:txBody>
          <a:bodyPr/>
          <a:lstStyle/>
          <a:p>
            <a:fld id="{1CA6B1E6-5D54-4B78-9A71-5A5AE71C372E}" type="datetimeFigureOut">
              <a:rPr lang="en-US" smtClean="0"/>
              <a:t>7/27/2024</a:t>
            </a:fld>
            <a:endParaRPr lang="en-US"/>
          </a:p>
        </p:txBody>
      </p:sp>
      <p:sp>
        <p:nvSpPr>
          <p:cNvPr id="5" name="Footer Placeholder 4">
            <a:extLst>
              <a:ext uri="{FF2B5EF4-FFF2-40B4-BE49-F238E27FC236}">
                <a16:creationId xmlns:a16="http://schemas.microsoft.com/office/drawing/2014/main" id="{F82789A5-F55C-C0DF-2AEF-A3D34A3AA4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6FEEB9-3529-3FE5-7FE5-22FE7DFFE086}"/>
              </a:ext>
            </a:extLst>
          </p:cNvPr>
          <p:cNvSpPr>
            <a:spLocks noGrp="1"/>
          </p:cNvSpPr>
          <p:nvPr>
            <p:ph type="sldNum" sz="quarter" idx="12"/>
          </p:nvPr>
        </p:nvSpPr>
        <p:spPr/>
        <p:txBody>
          <a:bodyPr/>
          <a:lstStyle/>
          <a:p>
            <a:fld id="{5BDF9368-F225-4195-B8E5-AC67832C972A}" type="slidenum">
              <a:rPr lang="en-US" smtClean="0"/>
              <a:t>‹#›</a:t>
            </a:fld>
            <a:endParaRPr lang="en-US"/>
          </a:p>
        </p:txBody>
      </p:sp>
    </p:spTree>
    <p:extLst>
      <p:ext uri="{BB962C8B-B14F-4D97-AF65-F5344CB8AC3E}">
        <p14:creationId xmlns:p14="http://schemas.microsoft.com/office/powerpoint/2010/main" val="5431978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910365-DC49-34D8-CB19-6D6E3AAA7A2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4F22C0C-A1DA-CE3D-22FB-0C7D34BED36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6B82D89-BCF3-EE10-54F6-E5EDE27E9F8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A09989C-4F2C-20E1-68F1-9FBB15D5FFA7}"/>
              </a:ext>
            </a:extLst>
          </p:cNvPr>
          <p:cNvSpPr>
            <a:spLocks noGrp="1"/>
          </p:cNvSpPr>
          <p:nvPr>
            <p:ph type="dt" sz="half" idx="10"/>
          </p:nvPr>
        </p:nvSpPr>
        <p:spPr/>
        <p:txBody>
          <a:bodyPr/>
          <a:lstStyle/>
          <a:p>
            <a:fld id="{1CA6B1E6-5D54-4B78-9A71-5A5AE71C372E}" type="datetimeFigureOut">
              <a:rPr lang="en-US" smtClean="0"/>
              <a:t>7/27/2024</a:t>
            </a:fld>
            <a:endParaRPr lang="en-US"/>
          </a:p>
        </p:txBody>
      </p:sp>
      <p:sp>
        <p:nvSpPr>
          <p:cNvPr id="6" name="Footer Placeholder 5">
            <a:extLst>
              <a:ext uri="{FF2B5EF4-FFF2-40B4-BE49-F238E27FC236}">
                <a16:creationId xmlns:a16="http://schemas.microsoft.com/office/drawing/2014/main" id="{77FD3B25-68CF-B9E2-7261-9F76CB0F391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FC4C6AE-FF02-69D6-9FB5-5F97637FAE8F}"/>
              </a:ext>
            </a:extLst>
          </p:cNvPr>
          <p:cNvSpPr>
            <a:spLocks noGrp="1"/>
          </p:cNvSpPr>
          <p:nvPr>
            <p:ph type="sldNum" sz="quarter" idx="12"/>
          </p:nvPr>
        </p:nvSpPr>
        <p:spPr/>
        <p:txBody>
          <a:bodyPr/>
          <a:lstStyle/>
          <a:p>
            <a:fld id="{5BDF9368-F225-4195-B8E5-AC67832C972A}" type="slidenum">
              <a:rPr lang="en-US" smtClean="0"/>
              <a:t>‹#›</a:t>
            </a:fld>
            <a:endParaRPr lang="en-US"/>
          </a:p>
        </p:txBody>
      </p:sp>
    </p:spTree>
    <p:extLst>
      <p:ext uri="{BB962C8B-B14F-4D97-AF65-F5344CB8AC3E}">
        <p14:creationId xmlns:p14="http://schemas.microsoft.com/office/powerpoint/2010/main" val="23045332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7BAED-5D8A-8C42-FD55-F14B3F3C00B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ED69C49-6C47-C268-0779-B3D4F6E516D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DD24322-AD78-61FC-0381-D13EE60D5D8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4FE6A8A-0613-54EE-5E29-25AD42A595C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9FDB0F0-0CF7-817E-ED82-1EE12A14C84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FADEFEF-A0BA-5B86-8DD5-6A1B8C2FA2E9}"/>
              </a:ext>
            </a:extLst>
          </p:cNvPr>
          <p:cNvSpPr>
            <a:spLocks noGrp="1"/>
          </p:cNvSpPr>
          <p:nvPr>
            <p:ph type="dt" sz="half" idx="10"/>
          </p:nvPr>
        </p:nvSpPr>
        <p:spPr/>
        <p:txBody>
          <a:bodyPr/>
          <a:lstStyle/>
          <a:p>
            <a:fld id="{1CA6B1E6-5D54-4B78-9A71-5A5AE71C372E}" type="datetimeFigureOut">
              <a:rPr lang="en-US" smtClean="0"/>
              <a:t>7/27/2024</a:t>
            </a:fld>
            <a:endParaRPr lang="en-US"/>
          </a:p>
        </p:txBody>
      </p:sp>
      <p:sp>
        <p:nvSpPr>
          <p:cNvPr id="8" name="Footer Placeholder 7">
            <a:extLst>
              <a:ext uri="{FF2B5EF4-FFF2-40B4-BE49-F238E27FC236}">
                <a16:creationId xmlns:a16="http://schemas.microsoft.com/office/drawing/2014/main" id="{79C146A0-2F7D-DFBE-D7AA-AF5B5041A3E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BAE3761-F99D-E5C8-2DF5-C344927E2982}"/>
              </a:ext>
            </a:extLst>
          </p:cNvPr>
          <p:cNvSpPr>
            <a:spLocks noGrp="1"/>
          </p:cNvSpPr>
          <p:nvPr>
            <p:ph type="sldNum" sz="quarter" idx="12"/>
          </p:nvPr>
        </p:nvSpPr>
        <p:spPr/>
        <p:txBody>
          <a:bodyPr/>
          <a:lstStyle/>
          <a:p>
            <a:fld id="{5BDF9368-F225-4195-B8E5-AC67832C972A}" type="slidenum">
              <a:rPr lang="en-US" smtClean="0"/>
              <a:t>‹#›</a:t>
            </a:fld>
            <a:endParaRPr lang="en-US"/>
          </a:p>
        </p:txBody>
      </p:sp>
    </p:spTree>
    <p:extLst>
      <p:ext uri="{BB962C8B-B14F-4D97-AF65-F5344CB8AC3E}">
        <p14:creationId xmlns:p14="http://schemas.microsoft.com/office/powerpoint/2010/main" val="1883673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39E1B-3E28-15DA-6A72-9E6A08EA246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424F26D-327C-C500-FC5A-AE6ACEFE7A7B}"/>
              </a:ext>
            </a:extLst>
          </p:cNvPr>
          <p:cNvSpPr>
            <a:spLocks noGrp="1"/>
          </p:cNvSpPr>
          <p:nvPr>
            <p:ph type="dt" sz="half" idx="10"/>
          </p:nvPr>
        </p:nvSpPr>
        <p:spPr/>
        <p:txBody>
          <a:bodyPr/>
          <a:lstStyle/>
          <a:p>
            <a:fld id="{1CA6B1E6-5D54-4B78-9A71-5A5AE71C372E}" type="datetimeFigureOut">
              <a:rPr lang="en-US" smtClean="0"/>
              <a:t>7/27/2024</a:t>
            </a:fld>
            <a:endParaRPr lang="en-US"/>
          </a:p>
        </p:txBody>
      </p:sp>
      <p:sp>
        <p:nvSpPr>
          <p:cNvPr id="4" name="Footer Placeholder 3">
            <a:extLst>
              <a:ext uri="{FF2B5EF4-FFF2-40B4-BE49-F238E27FC236}">
                <a16:creationId xmlns:a16="http://schemas.microsoft.com/office/drawing/2014/main" id="{56503464-5E14-885C-522E-5382966615F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7BE802C-5E09-A629-B276-4D882FAA1AC7}"/>
              </a:ext>
            </a:extLst>
          </p:cNvPr>
          <p:cNvSpPr>
            <a:spLocks noGrp="1"/>
          </p:cNvSpPr>
          <p:nvPr>
            <p:ph type="sldNum" sz="quarter" idx="12"/>
          </p:nvPr>
        </p:nvSpPr>
        <p:spPr/>
        <p:txBody>
          <a:bodyPr/>
          <a:lstStyle/>
          <a:p>
            <a:fld id="{5BDF9368-F225-4195-B8E5-AC67832C972A}" type="slidenum">
              <a:rPr lang="en-US" smtClean="0"/>
              <a:t>‹#›</a:t>
            </a:fld>
            <a:endParaRPr lang="en-US"/>
          </a:p>
        </p:txBody>
      </p:sp>
    </p:spTree>
    <p:extLst>
      <p:ext uri="{BB962C8B-B14F-4D97-AF65-F5344CB8AC3E}">
        <p14:creationId xmlns:p14="http://schemas.microsoft.com/office/powerpoint/2010/main" val="22819658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0C5D902-42C9-BDBE-2A68-1B9327288CEF}"/>
              </a:ext>
            </a:extLst>
          </p:cNvPr>
          <p:cNvSpPr>
            <a:spLocks noGrp="1"/>
          </p:cNvSpPr>
          <p:nvPr>
            <p:ph type="dt" sz="half" idx="10"/>
          </p:nvPr>
        </p:nvSpPr>
        <p:spPr/>
        <p:txBody>
          <a:bodyPr/>
          <a:lstStyle/>
          <a:p>
            <a:fld id="{1CA6B1E6-5D54-4B78-9A71-5A5AE71C372E}" type="datetimeFigureOut">
              <a:rPr lang="en-US" smtClean="0"/>
              <a:t>7/27/2024</a:t>
            </a:fld>
            <a:endParaRPr lang="en-US"/>
          </a:p>
        </p:txBody>
      </p:sp>
      <p:sp>
        <p:nvSpPr>
          <p:cNvPr id="3" name="Footer Placeholder 2">
            <a:extLst>
              <a:ext uri="{FF2B5EF4-FFF2-40B4-BE49-F238E27FC236}">
                <a16:creationId xmlns:a16="http://schemas.microsoft.com/office/drawing/2014/main" id="{12FB2000-E4BF-D640-2746-614A4A58ED9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BE06787-3DEA-0249-049C-647350D996FA}"/>
              </a:ext>
            </a:extLst>
          </p:cNvPr>
          <p:cNvSpPr>
            <a:spLocks noGrp="1"/>
          </p:cNvSpPr>
          <p:nvPr>
            <p:ph type="sldNum" sz="quarter" idx="12"/>
          </p:nvPr>
        </p:nvSpPr>
        <p:spPr/>
        <p:txBody>
          <a:bodyPr/>
          <a:lstStyle/>
          <a:p>
            <a:fld id="{5BDF9368-F225-4195-B8E5-AC67832C972A}" type="slidenum">
              <a:rPr lang="en-US" smtClean="0"/>
              <a:t>‹#›</a:t>
            </a:fld>
            <a:endParaRPr lang="en-US"/>
          </a:p>
        </p:txBody>
      </p:sp>
    </p:spTree>
    <p:extLst>
      <p:ext uri="{BB962C8B-B14F-4D97-AF65-F5344CB8AC3E}">
        <p14:creationId xmlns:p14="http://schemas.microsoft.com/office/powerpoint/2010/main" val="29232775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50D42B-293C-BB15-66AD-C4A7806EC5A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CA2B2EC-166C-58C4-E28F-16AFF1B9E99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196ED4-6AAB-8C83-7F25-172347CCBE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808468F-A1B2-6DAD-1D57-284CF1023EF6}"/>
              </a:ext>
            </a:extLst>
          </p:cNvPr>
          <p:cNvSpPr>
            <a:spLocks noGrp="1"/>
          </p:cNvSpPr>
          <p:nvPr>
            <p:ph type="dt" sz="half" idx="10"/>
          </p:nvPr>
        </p:nvSpPr>
        <p:spPr/>
        <p:txBody>
          <a:bodyPr/>
          <a:lstStyle/>
          <a:p>
            <a:fld id="{1CA6B1E6-5D54-4B78-9A71-5A5AE71C372E}" type="datetimeFigureOut">
              <a:rPr lang="en-US" smtClean="0"/>
              <a:t>7/27/2024</a:t>
            </a:fld>
            <a:endParaRPr lang="en-US"/>
          </a:p>
        </p:txBody>
      </p:sp>
      <p:sp>
        <p:nvSpPr>
          <p:cNvPr id="6" name="Footer Placeholder 5">
            <a:extLst>
              <a:ext uri="{FF2B5EF4-FFF2-40B4-BE49-F238E27FC236}">
                <a16:creationId xmlns:a16="http://schemas.microsoft.com/office/drawing/2014/main" id="{2A8DAFBC-D8C2-2EC8-1909-01FF166B02E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6EE428F-1920-AE32-3371-CC9277C9C68E}"/>
              </a:ext>
            </a:extLst>
          </p:cNvPr>
          <p:cNvSpPr>
            <a:spLocks noGrp="1"/>
          </p:cNvSpPr>
          <p:nvPr>
            <p:ph type="sldNum" sz="quarter" idx="12"/>
          </p:nvPr>
        </p:nvSpPr>
        <p:spPr/>
        <p:txBody>
          <a:bodyPr/>
          <a:lstStyle/>
          <a:p>
            <a:fld id="{5BDF9368-F225-4195-B8E5-AC67832C972A}" type="slidenum">
              <a:rPr lang="en-US" smtClean="0"/>
              <a:t>‹#›</a:t>
            </a:fld>
            <a:endParaRPr lang="en-US"/>
          </a:p>
        </p:txBody>
      </p:sp>
    </p:spTree>
    <p:extLst>
      <p:ext uri="{BB962C8B-B14F-4D97-AF65-F5344CB8AC3E}">
        <p14:creationId xmlns:p14="http://schemas.microsoft.com/office/powerpoint/2010/main" val="39944560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38E9E-3F82-6A33-B7DE-2D16E743572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569D5AE-D7A9-8ED5-AC47-F710F6D2F01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9ADD8A1-5448-09CE-F605-52BD5B904B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35EB96B-287D-A545-29CB-B8A8F43356E2}"/>
              </a:ext>
            </a:extLst>
          </p:cNvPr>
          <p:cNvSpPr>
            <a:spLocks noGrp="1"/>
          </p:cNvSpPr>
          <p:nvPr>
            <p:ph type="dt" sz="half" idx="10"/>
          </p:nvPr>
        </p:nvSpPr>
        <p:spPr/>
        <p:txBody>
          <a:bodyPr/>
          <a:lstStyle/>
          <a:p>
            <a:fld id="{1CA6B1E6-5D54-4B78-9A71-5A5AE71C372E}" type="datetimeFigureOut">
              <a:rPr lang="en-US" smtClean="0"/>
              <a:t>7/27/2024</a:t>
            </a:fld>
            <a:endParaRPr lang="en-US"/>
          </a:p>
        </p:txBody>
      </p:sp>
      <p:sp>
        <p:nvSpPr>
          <p:cNvPr id="6" name="Footer Placeholder 5">
            <a:extLst>
              <a:ext uri="{FF2B5EF4-FFF2-40B4-BE49-F238E27FC236}">
                <a16:creationId xmlns:a16="http://schemas.microsoft.com/office/drawing/2014/main" id="{C55F4137-3F49-4FE6-F9FD-8D559477C91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F345DE3-1632-7D0C-1359-B9047B8F743D}"/>
              </a:ext>
            </a:extLst>
          </p:cNvPr>
          <p:cNvSpPr>
            <a:spLocks noGrp="1"/>
          </p:cNvSpPr>
          <p:nvPr>
            <p:ph type="sldNum" sz="quarter" idx="12"/>
          </p:nvPr>
        </p:nvSpPr>
        <p:spPr/>
        <p:txBody>
          <a:bodyPr/>
          <a:lstStyle/>
          <a:p>
            <a:fld id="{5BDF9368-F225-4195-B8E5-AC67832C972A}" type="slidenum">
              <a:rPr lang="en-US" smtClean="0"/>
              <a:t>‹#›</a:t>
            </a:fld>
            <a:endParaRPr lang="en-US"/>
          </a:p>
        </p:txBody>
      </p:sp>
    </p:spTree>
    <p:extLst>
      <p:ext uri="{BB962C8B-B14F-4D97-AF65-F5344CB8AC3E}">
        <p14:creationId xmlns:p14="http://schemas.microsoft.com/office/powerpoint/2010/main" val="32017456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88580-F1A6-F244-18CC-C6FBC689DDF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1A86CBD-2386-BA5F-9A91-3BB64E8CBA6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60E61A-F0C6-D254-545E-A26A3A8046B9}"/>
              </a:ext>
            </a:extLst>
          </p:cNvPr>
          <p:cNvSpPr>
            <a:spLocks noGrp="1"/>
          </p:cNvSpPr>
          <p:nvPr>
            <p:ph type="dt" sz="half" idx="10"/>
          </p:nvPr>
        </p:nvSpPr>
        <p:spPr/>
        <p:txBody>
          <a:bodyPr/>
          <a:lstStyle/>
          <a:p>
            <a:fld id="{1CA6B1E6-5D54-4B78-9A71-5A5AE71C372E}" type="datetimeFigureOut">
              <a:rPr lang="en-US" smtClean="0"/>
              <a:t>7/27/2024</a:t>
            </a:fld>
            <a:endParaRPr lang="en-US"/>
          </a:p>
        </p:txBody>
      </p:sp>
      <p:sp>
        <p:nvSpPr>
          <p:cNvPr id="5" name="Footer Placeholder 4">
            <a:extLst>
              <a:ext uri="{FF2B5EF4-FFF2-40B4-BE49-F238E27FC236}">
                <a16:creationId xmlns:a16="http://schemas.microsoft.com/office/drawing/2014/main" id="{2F1E4AE6-75CC-19CD-6A2B-54FCAEBD83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5B767A-6CB1-A87B-D878-195B1C359821}"/>
              </a:ext>
            </a:extLst>
          </p:cNvPr>
          <p:cNvSpPr>
            <a:spLocks noGrp="1"/>
          </p:cNvSpPr>
          <p:nvPr>
            <p:ph type="sldNum" sz="quarter" idx="12"/>
          </p:nvPr>
        </p:nvSpPr>
        <p:spPr/>
        <p:txBody>
          <a:bodyPr/>
          <a:lstStyle/>
          <a:p>
            <a:fld id="{5BDF9368-F225-4195-B8E5-AC67832C972A}" type="slidenum">
              <a:rPr lang="en-US" smtClean="0"/>
              <a:t>‹#›</a:t>
            </a:fld>
            <a:endParaRPr lang="en-US"/>
          </a:p>
        </p:txBody>
      </p:sp>
    </p:spTree>
    <p:extLst>
      <p:ext uri="{BB962C8B-B14F-4D97-AF65-F5344CB8AC3E}">
        <p14:creationId xmlns:p14="http://schemas.microsoft.com/office/powerpoint/2010/main" val="22072152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AF21307-4754-DB69-9964-FDFA51737D3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BBE3E1A-3164-DFE3-04E0-7F7F97D8366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47D281-BACF-E5EA-BBA7-B6ECD429D687}"/>
              </a:ext>
            </a:extLst>
          </p:cNvPr>
          <p:cNvSpPr>
            <a:spLocks noGrp="1"/>
          </p:cNvSpPr>
          <p:nvPr>
            <p:ph type="dt" sz="half" idx="10"/>
          </p:nvPr>
        </p:nvSpPr>
        <p:spPr/>
        <p:txBody>
          <a:bodyPr/>
          <a:lstStyle/>
          <a:p>
            <a:fld id="{1CA6B1E6-5D54-4B78-9A71-5A5AE71C372E}" type="datetimeFigureOut">
              <a:rPr lang="en-US" smtClean="0"/>
              <a:t>7/27/2024</a:t>
            </a:fld>
            <a:endParaRPr lang="en-US"/>
          </a:p>
        </p:txBody>
      </p:sp>
      <p:sp>
        <p:nvSpPr>
          <p:cNvPr id="5" name="Footer Placeholder 4">
            <a:extLst>
              <a:ext uri="{FF2B5EF4-FFF2-40B4-BE49-F238E27FC236}">
                <a16:creationId xmlns:a16="http://schemas.microsoft.com/office/drawing/2014/main" id="{14DABAF7-8D91-1098-012C-7780BFDACE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FD47EB-CF6D-D384-7E56-5A30163A1AA9}"/>
              </a:ext>
            </a:extLst>
          </p:cNvPr>
          <p:cNvSpPr>
            <a:spLocks noGrp="1"/>
          </p:cNvSpPr>
          <p:nvPr>
            <p:ph type="sldNum" sz="quarter" idx="12"/>
          </p:nvPr>
        </p:nvSpPr>
        <p:spPr/>
        <p:txBody>
          <a:bodyPr/>
          <a:lstStyle/>
          <a:p>
            <a:fld id="{5BDF9368-F225-4195-B8E5-AC67832C972A}" type="slidenum">
              <a:rPr lang="en-US" smtClean="0"/>
              <a:t>‹#›</a:t>
            </a:fld>
            <a:endParaRPr lang="en-US"/>
          </a:p>
        </p:txBody>
      </p:sp>
    </p:spTree>
    <p:extLst>
      <p:ext uri="{BB962C8B-B14F-4D97-AF65-F5344CB8AC3E}">
        <p14:creationId xmlns:p14="http://schemas.microsoft.com/office/powerpoint/2010/main" val="4577224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BA41D3A-9094-AB29-A8A0-9F280367C77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B45D454-2FB7-BC1D-3DA1-749261906D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394A7E-6846-BC75-522F-EB583D02E9F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A6B1E6-5D54-4B78-9A71-5A5AE71C372E}" type="datetimeFigureOut">
              <a:rPr lang="en-US" smtClean="0"/>
              <a:t>7/27/2024</a:t>
            </a:fld>
            <a:endParaRPr lang="en-US"/>
          </a:p>
        </p:txBody>
      </p:sp>
      <p:sp>
        <p:nvSpPr>
          <p:cNvPr id="5" name="Footer Placeholder 4">
            <a:extLst>
              <a:ext uri="{FF2B5EF4-FFF2-40B4-BE49-F238E27FC236}">
                <a16:creationId xmlns:a16="http://schemas.microsoft.com/office/drawing/2014/main" id="{5FBEAB81-8ACC-7CFC-F2E3-9ABC635683D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1943AED-331A-DDBC-93D3-D48DB8F2D29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DF9368-F225-4195-B8E5-AC67832C972A}" type="slidenum">
              <a:rPr lang="en-US" smtClean="0"/>
              <a:t>‹#›</a:t>
            </a:fld>
            <a:endParaRPr lang="en-US"/>
          </a:p>
        </p:txBody>
      </p:sp>
    </p:spTree>
    <p:extLst>
      <p:ext uri="{BB962C8B-B14F-4D97-AF65-F5344CB8AC3E}">
        <p14:creationId xmlns:p14="http://schemas.microsoft.com/office/powerpoint/2010/main" val="3275997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910A6-34F9-44BF-A1F6-6335680A9A45}"/>
              </a:ext>
            </a:extLst>
          </p:cNvPr>
          <p:cNvSpPr>
            <a:spLocks noGrp="1"/>
          </p:cNvSpPr>
          <p:nvPr>
            <p:ph type="ctrTitle"/>
          </p:nvPr>
        </p:nvSpPr>
        <p:spPr/>
        <p:txBody>
          <a:bodyPr>
            <a:normAutofit/>
          </a:bodyPr>
          <a:lstStyle/>
          <a:p>
            <a:r>
              <a:rPr lang="en-US" sz="7200" dirty="0"/>
              <a:t>2 Kings 2:1-14</a:t>
            </a:r>
          </a:p>
        </p:txBody>
      </p:sp>
      <p:sp>
        <p:nvSpPr>
          <p:cNvPr id="3" name="Subtitle 2">
            <a:extLst>
              <a:ext uri="{FF2B5EF4-FFF2-40B4-BE49-F238E27FC236}">
                <a16:creationId xmlns:a16="http://schemas.microsoft.com/office/drawing/2014/main" id="{C28515C0-276D-ACAB-B09E-18088C9654EC}"/>
              </a:ext>
            </a:extLst>
          </p:cNvPr>
          <p:cNvSpPr>
            <a:spLocks noGrp="1"/>
          </p:cNvSpPr>
          <p:nvPr>
            <p:ph type="subTitle" idx="1"/>
          </p:nvPr>
        </p:nvSpPr>
        <p:spPr/>
        <p:txBody>
          <a:bodyPr>
            <a:normAutofit/>
          </a:bodyPr>
          <a:lstStyle/>
          <a:p>
            <a:r>
              <a:rPr lang="en-US" sz="5400" dirty="0"/>
              <a:t>Life of Elijah, pt. 8</a:t>
            </a:r>
          </a:p>
        </p:txBody>
      </p:sp>
    </p:spTree>
    <p:extLst>
      <p:ext uri="{BB962C8B-B14F-4D97-AF65-F5344CB8AC3E}">
        <p14:creationId xmlns:p14="http://schemas.microsoft.com/office/powerpoint/2010/main" val="15962658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BC43A2A-DB3F-8755-025D-87CDAF88033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105727" y="-30811"/>
            <a:ext cx="4226527" cy="6888811"/>
          </a:xfrm>
          <a:prstGeom prst="rect">
            <a:avLst/>
          </a:prstGeom>
          <a:noFill/>
          <a:ln>
            <a:noFill/>
          </a:ln>
        </p:spPr>
      </p:pic>
      <p:sp>
        <p:nvSpPr>
          <p:cNvPr id="6" name="Oval 5">
            <a:extLst>
              <a:ext uri="{FF2B5EF4-FFF2-40B4-BE49-F238E27FC236}">
                <a16:creationId xmlns:a16="http://schemas.microsoft.com/office/drawing/2014/main" id="{42312836-8592-591C-E1AF-09ADC9BAA3C2}"/>
              </a:ext>
            </a:extLst>
          </p:cNvPr>
          <p:cNvSpPr/>
          <p:nvPr/>
        </p:nvSpPr>
        <p:spPr>
          <a:xfrm>
            <a:off x="6291945" y="3537851"/>
            <a:ext cx="239484" cy="304806"/>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F431AF19-1660-230E-37E2-064E7DD9DEAD}"/>
              </a:ext>
            </a:extLst>
          </p:cNvPr>
          <p:cNvSpPr txBox="1"/>
          <p:nvPr/>
        </p:nvSpPr>
        <p:spPr>
          <a:xfrm>
            <a:off x="8556171" y="4463143"/>
            <a:ext cx="2188029" cy="70788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4000" dirty="0"/>
              <a:t>Dead Sea</a:t>
            </a:r>
          </a:p>
        </p:txBody>
      </p:sp>
      <p:sp>
        <p:nvSpPr>
          <p:cNvPr id="18" name="TextBox 17">
            <a:extLst>
              <a:ext uri="{FF2B5EF4-FFF2-40B4-BE49-F238E27FC236}">
                <a16:creationId xmlns:a16="http://schemas.microsoft.com/office/drawing/2014/main" id="{52B59885-9763-0120-2B1E-E3C6C6525192}"/>
              </a:ext>
            </a:extLst>
          </p:cNvPr>
          <p:cNvSpPr txBox="1"/>
          <p:nvPr/>
        </p:nvSpPr>
        <p:spPr>
          <a:xfrm>
            <a:off x="8556169" y="1872728"/>
            <a:ext cx="3222173" cy="70788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4000" dirty="0"/>
              <a:t>Sea of Galilee</a:t>
            </a:r>
          </a:p>
        </p:txBody>
      </p:sp>
      <p:cxnSp>
        <p:nvCxnSpPr>
          <p:cNvPr id="20" name="Straight Arrow Connector 19">
            <a:extLst>
              <a:ext uri="{FF2B5EF4-FFF2-40B4-BE49-F238E27FC236}">
                <a16:creationId xmlns:a16="http://schemas.microsoft.com/office/drawing/2014/main" id="{176410BB-1979-FE2E-1837-E84F5E13451E}"/>
              </a:ext>
            </a:extLst>
          </p:cNvPr>
          <p:cNvCxnSpPr>
            <a:cxnSpLocks/>
            <a:stCxn id="18" idx="1"/>
          </p:cNvCxnSpPr>
          <p:nvPr/>
        </p:nvCxnSpPr>
        <p:spPr>
          <a:xfrm flipH="1" flipV="1">
            <a:off x="6890657" y="1948537"/>
            <a:ext cx="1665512" cy="27813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8C8495B9-9F0E-EE8E-D96B-CE2345343C1F}"/>
              </a:ext>
            </a:extLst>
          </p:cNvPr>
          <p:cNvCxnSpPr>
            <a:cxnSpLocks/>
            <a:stCxn id="17" idx="1"/>
          </p:cNvCxnSpPr>
          <p:nvPr/>
        </p:nvCxnSpPr>
        <p:spPr>
          <a:xfrm flipH="1">
            <a:off x="6770914" y="4817086"/>
            <a:ext cx="1785257" cy="1538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5EE189A5-CD1C-BA9F-F8D2-587FB4457410}"/>
              </a:ext>
            </a:extLst>
          </p:cNvPr>
          <p:cNvCxnSpPr>
            <a:stCxn id="4" idx="6"/>
          </p:cNvCxnSpPr>
          <p:nvPr/>
        </p:nvCxnSpPr>
        <p:spPr>
          <a:xfrm flipV="1">
            <a:off x="6825348" y="4005943"/>
            <a:ext cx="631366" cy="3265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AC4668B6-D35A-DD19-EF6E-46F61B2E1826}"/>
              </a:ext>
            </a:extLst>
          </p:cNvPr>
          <p:cNvGrpSpPr/>
          <p:nvPr/>
        </p:nvGrpSpPr>
        <p:grpSpPr>
          <a:xfrm>
            <a:off x="6496357" y="3798019"/>
            <a:ext cx="328991" cy="349431"/>
            <a:chOff x="6496357" y="3798019"/>
            <a:chExt cx="328991" cy="349431"/>
          </a:xfrm>
        </p:grpSpPr>
        <p:sp>
          <p:nvSpPr>
            <p:cNvPr id="4" name="Oval 3">
              <a:extLst>
                <a:ext uri="{FF2B5EF4-FFF2-40B4-BE49-F238E27FC236}">
                  <a16:creationId xmlns:a16="http://schemas.microsoft.com/office/drawing/2014/main" id="{93DEAFD4-7801-500F-F608-6C3DF5C124B6}"/>
                </a:ext>
              </a:extLst>
            </p:cNvPr>
            <p:cNvSpPr/>
            <p:nvPr/>
          </p:nvSpPr>
          <p:spPr>
            <a:xfrm>
              <a:off x="6607634" y="3929736"/>
              <a:ext cx="217714" cy="217714"/>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Arrow Connector 13">
              <a:extLst>
                <a:ext uri="{FF2B5EF4-FFF2-40B4-BE49-F238E27FC236}">
                  <a16:creationId xmlns:a16="http://schemas.microsoft.com/office/drawing/2014/main" id="{B1FAE9AA-E65E-FB10-88DE-8627F9DA163D}"/>
                </a:ext>
              </a:extLst>
            </p:cNvPr>
            <p:cNvCxnSpPr>
              <a:stCxn id="6" idx="5"/>
              <a:endCxn id="4" idx="1"/>
            </p:cNvCxnSpPr>
            <p:nvPr/>
          </p:nvCxnSpPr>
          <p:spPr>
            <a:xfrm>
              <a:off x="6496357" y="3798019"/>
              <a:ext cx="143160" cy="1636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55730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1CE7E-967B-43A4-24B6-26ABD046B7F2}"/>
              </a:ext>
            </a:extLst>
          </p:cNvPr>
          <p:cNvSpPr>
            <a:spLocks noGrp="1"/>
          </p:cNvSpPr>
          <p:nvPr>
            <p:ph type="title"/>
          </p:nvPr>
        </p:nvSpPr>
        <p:spPr/>
        <p:txBody>
          <a:bodyPr/>
          <a:lstStyle/>
          <a:p>
            <a:r>
              <a:rPr lang="en-US" dirty="0"/>
              <a:t>2 Kings 2:1</a:t>
            </a:r>
          </a:p>
        </p:txBody>
      </p:sp>
      <p:sp>
        <p:nvSpPr>
          <p:cNvPr id="3" name="Content Placeholder 2">
            <a:extLst>
              <a:ext uri="{FF2B5EF4-FFF2-40B4-BE49-F238E27FC236}">
                <a16:creationId xmlns:a16="http://schemas.microsoft.com/office/drawing/2014/main" id="{500724F2-689D-C8CA-57C1-28C02AAD2790}"/>
              </a:ext>
            </a:extLst>
          </p:cNvPr>
          <p:cNvSpPr>
            <a:spLocks noGrp="1"/>
          </p:cNvSpPr>
          <p:nvPr>
            <p:ph idx="1"/>
          </p:nvPr>
        </p:nvSpPr>
        <p:spPr/>
        <p:txBody>
          <a:bodyPr>
            <a:normAutofit/>
          </a:bodyPr>
          <a:lstStyle/>
          <a:p>
            <a:pPr marL="0" indent="0">
              <a:buNone/>
            </a:pPr>
            <a:r>
              <a:rPr lang="en-US" sz="4000" dirty="0"/>
              <a:t>Now when the </a:t>
            </a:r>
            <a:r>
              <a:rPr lang="en-US" sz="4000" cap="small" dirty="0">
                <a:effectLst/>
              </a:rPr>
              <a:t>Lord</a:t>
            </a:r>
            <a:r>
              <a:rPr lang="en-US" sz="4000" dirty="0"/>
              <a:t> was about to take Elijah up to heaven by a whirlwind, Elijah and Elisha were on their way from Gilgal.</a:t>
            </a:r>
          </a:p>
        </p:txBody>
      </p:sp>
    </p:spTree>
    <p:extLst>
      <p:ext uri="{BB962C8B-B14F-4D97-AF65-F5344CB8AC3E}">
        <p14:creationId xmlns:p14="http://schemas.microsoft.com/office/powerpoint/2010/main" val="11885584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1CE7E-967B-43A4-24B6-26ABD046B7F2}"/>
              </a:ext>
            </a:extLst>
          </p:cNvPr>
          <p:cNvSpPr>
            <a:spLocks noGrp="1"/>
          </p:cNvSpPr>
          <p:nvPr>
            <p:ph type="title"/>
          </p:nvPr>
        </p:nvSpPr>
        <p:spPr/>
        <p:txBody>
          <a:bodyPr/>
          <a:lstStyle/>
          <a:p>
            <a:r>
              <a:rPr lang="en-US" dirty="0"/>
              <a:t>2 Kings 2:2</a:t>
            </a:r>
          </a:p>
        </p:txBody>
      </p:sp>
      <p:sp>
        <p:nvSpPr>
          <p:cNvPr id="3" name="Content Placeholder 2">
            <a:extLst>
              <a:ext uri="{FF2B5EF4-FFF2-40B4-BE49-F238E27FC236}">
                <a16:creationId xmlns:a16="http://schemas.microsoft.com/office/drawing/2014/main" id="{500724F2-689D-C8CA-57C1-28C02AAD2790}"/>
              </a:ext>
            </a:extLst>
          </p:cNvPr>
          <p:cNvSpPr>
            <a:spLocks noGrp="1"/>
          </p:cNvSpPr>
          <p:nvPr>
            <p:ph idx="1"/>
          </p:nvPr>
        </p:nvSpPr>
        <p:spPr/>
        <p:txBody>
          <a:bodyPr>
            <a:normAutofit/>
          </a:bodyPr>
          <a:lstStyle/>
          <a:p>
            <a:pPr marL="0" indent="0">
              <a:buNone/>
            </a:pPr>
            <a:r>
              <a:rPr lang="en-US" sz="4000" dirty="0"/>
              <a:t>And Elijah said to Elisha, “Please stay here, for the </a:t>
            </a:r>
            <a:r>
              <a:rPr lang="en-US" sz="4000" cap="small" dirty="0">
                <a:effectLst/>
              </a:rPr>
              <a:t>Lord</a:t>
            </a:r>
            <a:r>
              <a:rPr lang="en-US" sz="4000" dirty="0"/>
              <a:t> has sent me as far as Bethel.” But Elisha said, “As the </a:t>
            </a:r>
            <a:r>
              <a:rPr lang="en-US" sz="4000" cap="small" dirty="0">
                <a:effectLst/>
              </a:rPr>
              <a:t>Lord</a:t>
            </a:r>
            <a:r>
              <a:rPr lang="en-US" sz="4000" dirty="0"/>
              <a:t> lives, and as you yourself live, I will not leave you.” So they went down to Bethel. </a:t>
            </a:r>
          </a:p>
        </p:txBody>
      </p:sp>
    </p:spTree>
    <p:extLst>
      <p:ext uri="{BB962C8B-B14F-4D97-AF65-F5344CB8AC3E}">
        <p14:creationId xmlns:p14="http://schemas.microsoft.com/office/powerpoint/2010/main" val="10139465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1CE7E-967B-43A4-24B6-26ABD046B7F2}"/>
              </a:ext>
            </a:extLst>
          </p:cNvPr>
          <p:cNvSpPr>
            <a:spLocks noGrp="1"/>
          </p:cNvSpPr>
          <p:nvPr>
            <p:ph type="title"/>
          </p:nvPr>
        </p:nvSpPr>
        <p:spPr/>
        <p:txBody>
          <a:bodyPr/>
          <a:lstStyle/>
          <a:p>
            <a:r>
              <a:rPr lang="en-US" dirty="0"/>
              <a:t>2 Kings 2:3</a:t>
            </a:r>
          </a:p>
        </p:txBody>
      </p:sp>
      <p:sp>
        <p:nvSpPr>
          <p:cNvPr id="3" name="Content Placeholder 2">
            <a:extLst>
              <a:ext uri="{FF2B5EF4-FFF2-40B4-BE49-F238E27FC236}">
                <a16:creationId xmlns:a16="http://schemas.microsoft.com/office/drawing/2014/main" id="{500724F2-689D-C8CA-57C1-28C02AAD2790}"/>
              </a:ext>
            </a:extLst>
          </p:cNvPr>
          <p:cNvSpPr>
            <a:spLocks noGrp="1"/>
          </p:cNvSpPr>
          <p:nvPr>
            <p:ph idx="1"/>
          </p:nvPr>
        </p:nvSpPr>
        <p:spPr/>
        <p:txBody>
          <a:bodyPr>
            <a:normAutofit/>
          </a:bodyPr>
          <a:lstStyle/>
          <a:p>
            <a:pPr marL="0" indent="0">
              <a:buNone/>
            </a:pPr>
            <a:r>
              <a:rPr lang="en-US" sz="4000" dirty="0"/>
              <a:t>And the sons of the prophets who were in Bethel came out to Elisha and said to him, “Do you know that today the </a:t>
            </a:r>
            <a:r>
              <a:rPr lang="en-US" sz="4000" cap="small" dirty="0">
                <a:effectLst/>
              </a:rPr>
              <a:t>Lord</a:t>
            </a:r>
            <a:r>
              <a:rPr lang="en-US" sz="4000" dirty="0"/>
              <a:t> will take away your master from over you?” And he said, “Yes, I know it; keep quiet.”</a:t>
            </a:r>
          </a:p>
        </p:txBody>
      </p:sp>
    </p:spTree>
    <p:extLst>
      <p:ext uri="{BB962C8B-B14F-4D97-AF65-F5344CB8AC3E}">
        <p14:creationId xmlns:p14="http://schemas.microsoft.com/office/powerpoint/2010/main" val="42418237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1CE7E-967B-43A4-24B6-26ABD046B7F2}"/>
              </a:ext>
            </a:extLst>
          </p:cNvPr>
          <p:cNvSpPr>
            <a:spLocks noGrp="1"/>
          </p:cNvSpPr>
          <p:nvPr>
            <p:ph type="title"/>
          </p:nvPr>
        </p:nvSpPr>
        <p:spPr/>
        <p:txBody>
          <a:bodyPr/>
          <a:lstStyle/>
          <a:p>
            <a:r>
              <a:rPr lang="en-US" dirty="0"/>
              <a:t>2 Kings 2:4</a:t>
            </a:r>
          </a:p>
        </p:txBody>
      </p:sp>
      <p:sp>
        <p:nvSpPr>
          <p:cNvPr id="3" name="Content Placeholder 2">
            <a:extLst>
              <a:ext uri="{FF2B5EF4-FFF2-40B4-BE49-F238E27FC236}">
                <a16:creationId xmlns:a16="http://schemas.microsoft.com/office/drawing/2014/main" id="{500724F2-689D-C8CA-57C1-28C02AAD2790}"/>
              </a:ext>
            </a:extLst>
          </p:cNvPr>
          <p:cNvSpPr>
            <a:spLocks noGrp="1"/>
          </p:cNvSpPr>
          <p:nvPr>
            <p:ph idx="1"/>
          </p:nvPr>
        </p:nvSpPr>
        <p:spPr/>
        <p:txBody>
          <a:bodyPr>
            <a:normAutofit/>
          </a:bodyPr>
          <a:lstStyle/>
          <a:p>
            <a:pPr marL="0" indent="0">
              <a:buNone/>
            </a:pPr>
            <a:r>
              <a:rPr lang="en-US" sz="4000" dirty="0"/>
              <a:t>Elijah said to him, “Elisha, please stay here, for the </a:t>
            </a:r>
            <a:r>
              <a:rPr lang="en-US" sz="4000" cap="small" dirty="0">
                <a:effectLst/>
              </a:rPr>
              <a:t>Lord</a:t>
            </a:r>
            <a:r>
              <a:rPr lang="en-US" sz="4000" dirty="0"/>
              <a:t> has sent me to Jericho.” But he said, “As the </a:t>
            </a:r>
            <a:r>
              <a:rPr lang="en-US" sz="4000" cap="small" dirty="0">
                <a:effectLst/>
              </a:rPr>
              <a:t>Lord</a:t>
            </a:r>
            <a:r>
              <a:rPr lang="en-US" sz="4000" dirty="0"/>
              <a:t> lives, and as you yourself live, I will not leave you.” So they came to Jericho. </a:t>
            </a:r>
          </a:p>
        </p:txBody>
      </p:sp>
    </p:spTree>
    <p:extLst>
      <p:ext uri="{BB962C8B-B14F-4D97-AF65-F5344CB8AC3E}">
        <p14:creationId xmlns:p14="http://schemas.microsoft.com/office/powerpoint/2010/main" val="21544018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1CE7E-967B-43A4-24B6-26ABD046B7F2}"/>
              </a:ext>
            </a:extLst>
          </p:cNvPr>
          <p:cNvSpPr>
            <a:spLocks noGrp="1"/>
          </p:cNvSpPr>
          <p:nvPr>
            <p:ph type="title"/>
          </p:nvPr>
        </p:nvSpPr>
        <p:spPr/>
        <p:txBody>
          <a:bodyPr/>
          <a:lstStyle/>
          <a:p>
            <a:r>
              <a:rPr lang="en-US" dirty="0"/>
              <a:t>2 Kings 2:5</a:t>
            </a:r>
          </a:p>
        </p:txBody>
      </p:sp>
      <p:sp>
        <p:nvSpPr>
          <p:cNvPr id="3" name="Content Placeholder 2">
            <a:extLst>
              <a:ext uri="{FF2B5EF4-FFF2-40B4-BE49-F238E27FC236}">
                <a16:creationId xmlns:a16="http://schemas.microsoft.com/office/drawing/2014/main" id="{500724F2-689D-C8CA-57C1-28C02AAD2790}"/>
              </a:ext>
            </a:extLst>
          </p:cNvPr>
          <p:cNvSpPr>
            <a:spLocks noGrp="1"/>
          </p:cNvSpPr>
          <p:nvPr>
            <p:ph idx="1"/>
          </p:nvPr>
        </p:nvSpPr>
        <p:spPr/>
        <p:txBody>
          <a:bodyPr>
            <a:normAutofit/>
          </a:bodyPr>
          <a:lstStyle/>
          <a:p>
            <a:pPr marL="0" indent="0">
              <a:buNone/>
            </a:pPr>
            <a:r>
              <a:rPr lang="en-US" sz="4000" dirty="0"/>
              <a:t>The sons of the prophets who were at Jericho drew near to Elisha and said to him, “Do you know that today the </a:t>
            </a:r>
            <a:r>
              <a:rPr lang="en-US" sz="4000" cap="small" dirty="0">
                <a:effectLst/>
              </a:rPr>
              <a:t>Lord</a:t>
            </a:r>
            <a:r>
              <a:rPr lang="en-US" sz="4000" dirty="0"/>
              <a:t> will take away your master from over you?” And he answered, “Yes, I know it; keep quiet.”</a:t>
            </a:r>
          </a:p>
        </p:txBody>
      </p:sp>
    </p:spTree>
    <p:extLst>
      <p:ext uri="{BB962C8B-B14F-4D97-AF65-F5344CB8AC3E}">
        <p14:creationId xmlns:p14="http://schemas.microsoft.com/office/powerpoint/2010/main" val="19948073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1CE7E-967B-43A4-24B6-26ABD046B7F2}"/>
              </a:ext>
            </a:extLst>
          </p:cNvPr>
          <p:cNvSpPr>
            <a:spLocks noGrp="1"/>
          </p:cNvSpPr>
          <p:nvPr>
            <p:ph type="title"/>
          </p:nvPr>
        </p:nvSpPr>
        <p:spPr/>
        <p:txBody>
          <a:bodyPr/>
          <a:lstStyle/>
          <a:p>
            <a:r>
              <a:rPr lang="en-US" dirty="0"/>
              <a:t>2 Kings 2:6</a:t>
            </a:r>
          </a:p>
        </p:txBody>
      </p:sp>
      <p:sp>
        <p:nvSpPr>
          <p:cNvPr id="3" name="Content Placeholder 2">
            <a:extLst>
              <a:ext uri="{FF2B5EF4-FFF2-40B4-BE49-F238E27FC236}">
                <a16:creationId xmlns:a16="http://schemas.microsoft.com/office/drawing/2014/main" id="{500724F2-689D-C8CA-57C1-28C02AAD2790}"/>
              </a:ext>
            </a:extLst>
          </p:cNvPr>
          <p:cNvSpPr>
            <a:spLocks noGrp="1"/>
          </p:cNvSpPr>
          <p:nvPr>
            <p:ph idx="1"/>
          </p:nvPr>
        </p:nvSpPr>
        <p:spPr/>
        <p:txBody>
          <a:bodyPr>
            <a:normAutofit/>
          </a:bodyPr>
          <a:lstStyle/>
          <a:p>
            <a:pPr marL="0" indent="0">
              <a:buNone/>
            </a:pPr>
            <a:r>
              <a:rPr lang="en-US" sz="4000" dirty="0"/>
              <a:t>Then Elijah said to him, “Please stay here, for the </a:t>
            </a:r>
            <a:r>
              <a:rPr lang="en-US" sz="4000" cap="small" dirty="0">
                <a:effectLst/>
              </a:rPr>
              <a:t>Lord</a:t>
            </a:r>
            <a:r>
              <a:rPr lang="en-US" sz="4000" dirty="0"/>
              <a:t> has sent me to the Jordan.” But he said, “As the </a:t>
            </a:r>
            <a:r>
              <a:rPr lang="en-US" sz="4000" cap="small" dirty="0">
                <a:effectLst/>
              </a:rPr>
              <a:t>Lord</a:t>
            </a:r>
            <a:r>
              <a:rPr lang="en-US" sz="4000" dirty="0"/>
              <a:t> lives, and as you yourself live, I will not leave you.” So the two of them went on.</a:t>
            </a:r>
          </a:p>
        </p:txBody>
      </p:sp>
    </p:spTree>
    <p:extLst>
      <p:ext uri="{BB962C8B-B14F-4D97-AF65-F5344CB8AC3E}">
        <p14:creationId xmlns:p14="http://schemas.microsoft.com/office/powerpoint/2010/main" val="22230409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1CE7E-967B-43A4-24B6-26ABD046B7F2}"/>
              </a:ext>
            </a:extLst>
          </p:cNvPr>
          <p:cNvSpPr>
            <a:spLocks noGrp="1"/>
          </p:cNvSpPr>
          <p:nvPr>
            <p:ph type="title"/>
          </p:nvPr>
        </p:nvSpPr>
        <p:spPr/>
        <p:txBody>
          <a:bodyPr/>
          <a:lstStyle/>
          <a:p>
            <a:r>
              <a:rPr lang="en-US" dirty="0"/>
              <a:t>2 Kings 2:7</a:t>
            </a:r>
          </a:p>
        </p:txBody>
      </p:sp>
      <p:sp>
        <p:nvSpPr>
          <p:cNvPr id="3" name="Content Placeholder 2">
            <a:extLst>
              <a:ext uri="{FF2B5EF4-FFF2-40B4-BE49-F238E27FC236}">
                <a16:creationId xmlns:a16="http://schemas.microsoft.com/office/drawing/2014/main" id="{500724F2-689D-C8CA-57C1-28C02AAD2790}"/>
              </a:ext>
            </a:extLst>
          </p:cNvPr>
          <p:cNvSpPr>
            <a:spLocks noGrp="1"/>
          </p:cNvSpPr>
          <p:nvPr>
            <p:ph idx="1"/>
          </p:nvPr>
        </p:nvSpPr>
        <p:spPr/>
        <p:txBody>
          <a:bodyPr>
            <a:normAutofit/>
          </a:bodyPr>
          <a:lstStyle/>
          <a:p>
            <a:pPr marL="0" indent="0">
              <a:buNone/>
            </a:pPr>
            <a:r>
              <a:rPr lang="en-US" sz="4000" dirty="0"/>
              <a:t>Fifty men of the sons of the prophets also went and stood at some distance from them, as they both were standing by the Jordan. </a:t>
            </a:r>
          </a:p>
        </p:txBody>
      </p:sp>
    </p:spTree>
    <p:extLst>
      <p:ext uri="{BB962C8B-B14F-4D97-AF65-F5344CB8AC3E}">
        <p14:creationId xmlns:p14="http://schemas.microsoft.com/office/powerpoint/2010/main" val="3435198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1CE7E-967B-43A4-24B6-26ABD046B7F2}"/>
              </a:ext>
            </a:extLst>
          </p:cNvPr>
          <p:cNvSpPr>
            <a:spLocks noGrp="1"/>
          </p:cNvSpPr>
          <p:nvPr>
            <p:ph type="title"/>
          </p:nvPr>
        </p:nvSpPr>
        <p:spPr/>
        <p:txBody>
          <a:bodyPr/>
          <a:lstStyle/>
          <a:p>
            <a:r>
              <a:rPr lang="en-US" dirty="0"/>
              <a:t>2 Kings 2:8</a:t>
            </a:r>
          </a:p>
        </p:txBody>
      </p:sp>
      <p:sp>
        <p:nvSpPr>
          <p:cNvPr id="3" name="Content Placeholder 2">
            <a:extLst>
              <a:ext uri="{FF2B5EF4-FFF2-40B4-BE49-F238E27FC236}">
                <a16:creationId xmlns:a16="http://schemas.microsoft.com/office/drawing/2014/main" id="{500724F2-689D-C8CA-57C1-28C02AAD2790}"/>
              </a:ext>
            </a:extLst>
          </p:cNvPr>
          <p:cNvSpPr>
            <a:spLocks noGrp="1"/>
          </p:cNvSpPr>
          <p:nvPr>
            <p:ph idx="1"/>
          </p:nvPr>
        </p:nvSpPr>
        <p:spPr/>
        <p:txBody>
          <a:bodyPr>
            <a:normAutofit/>
          </a:bodyPr>
          <a:lstStyle/>
          <a:p>
            <a:pPr marL="0" indent="0">
              <a:buNone/>
            </a:pPr>
            <a:r>
              <a:rPr lang="en-US" sz="4000" dirty="0"/>
              <a:t>Then Elijah took his cloak and rolled it up and struck the water, and the water was parted to the one side and to the other, till the two of them could go over on dry ground.</a:t>
            </a:r>
          </a:p>
        </p:txBody>
      </p:sp>
    </p:spTree>
    <p:extLst>
      <p:ext uri="{BB962C8B-B14F-4D97-AF65-F5344CB8AC3E}">
        <p14:creationId xmlns:p14="http://schemas.microsoft.com/office/powerpoint/2010/main" val="1320200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8D23A-1BED-2165-9026-1B85AAB0DC5D}"/>
              </a:ext>
            </a:extLst>
          </p:cNvPr>
          <p:cNvSpPr>
            <a:spLocks noGrp="1"/>
          </p:cNvSpPr>
          <p:nvPr>
            <p:ph type="title"/>
          </p:nvPr>
        </p:nvSpPr>
        <p:spPr>
          <a:xfrm>
            <a:off x="838200" y="365125"/>
            <a:ext cx="10515600" cy="6111875"/>
          </a:xfrm>
        </p:spPr>
        <p:txBody>
          <a:bodyPr>
            <a:normAutofit/>
          </a:bodyPr>
          <a:lstStyle/>
          <a:p>
            <a:pPr algn="ctr"/>
            <a:r>
              <a:rPr lang="en-US" sz="6600" dirty="0"/>
              <a:t>Elijah Travels East</a:t>
            </a:r>
            <a:br>
              <a:rPr lang="en-US" sz="6600" dirty="0"/>
            </a:br>
            <a:r>
              <a:rPr lang="en-US" sz="6600" dirty="0"/>
              <a:t>(2 Kings 2:1-8)</a:t>
            </a:r>
          </a:p>
        </p:txBody>
      </p:sp>
    </p:spTree>
    <p:extLst>
      <p:ext uri="{BB962C8B-B14F-4D97-AF65-F5344CB8AC3E}">
        <p14:creationId xmlns:p14="http://schemas.microsoft.com/office/powerpoint/2010/main" val="17778217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1CE7E-967B-43A4-24B6-26ABD046B7F2}"/>
              </a:ext>
            </a:extLst>
          </p:cNvPr>
          <p:cNvSpPr>
            <a:spLocks noGrp="1"/>
          </p:cNvSpPr>
          <p:nvPr>
            <p:ph type="title"/>
          </p:nvPr>
        </p:nvSpPr>
        <p:spPr/>
        <p:txBody>
          <a:bodyPr/>
          <a:lstStyle/>
          <a:p>
            <a:r>
              <a:rPr lang="en-US" dirty="0"/>
              <a:t>2 Kings 2:9</a:t>
            </a:r>
          </a:p>
        </p:txBody>
      </p:sp>
      <p:sp>
        <p:nvSpPr>
          <p:cNvPr id="3" name="Content Placeholder 2">
            <a:extLst>
              <a:ext uri="{FF2B5EF4-FFF2-40B4-BE49-F238E27FC236}">
                <a16:creationId xmlns:a16="http://schemas.microsoft.com/office/drawing/2014/main" id="{500724F2-689D-C8CA-57C1-28C02AAD2790}"/>
              </a:ext>
            </a:extLst>
          </p:cNvPr>
          <p:cNvSpPr>
            <a:spLocks noGrp="1"/>
          </p:cNvSpPr>
          <p:nvPr>
            <p:ph idx="1"/>
          </p:nvPr>
        </p:nvSpPr>
        <p:spPr/>
        <p:txBody>
          <a:bodyPr>
            <a:normAutofit/>
          </a:bodyPr>
          <a:lstStyle/>
          <a:p>
            <a:pPr marL="0" indent="0">
              <a:buNone/>
            </a:pPr>
            <a:r>
              <a:rPr lang="en-US" sz="4000" dirty="0"/>
              <a:t>When they had crossed, Elijah said to Elisha, “Ask what I shall do for you, before I am taken from you.” And Elisha said, “Please let there be a double portion of your spirit on me.”</a:t>
            </a:r>
          </a:p>
        </p:txBody>
      </p:sp>
    </p:spTree>
    <p:extLst>
      <p:ext uri="{BB962C8B-B14F-4D97-AF65-F5344CB8AC3E}">
        <p14:creationId xmlns:p14="http://schemas.microsoft.com/office/powerpoint/2010/main" val="12899644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1CE7E-967B-43A4-24B6-26ABD046B7F2}"/>
              </a:ext>
            </a:extLst>
          </p:cNvPr>
          <p:cNvSpPr>
            <a:spLocks noGrp="1"/>
          </p:cNvSpPr>
          <p:nvPr>
            <p:ph type="title"/>
          </p:nvPr>
        </p:nvSpPr>
        <p:spPr/>
        <p:txBody>
          <a:bodyPr/>
          <a:lstStyle/>
          <a:p>
            <a:r>
              <a:rPr lang="en-US" dirty="0"/>
              <a:t>2 Kings 2:10</a:t>
            </a:r>
          </a:p>
        </p:txBody>
      </p:sp>
      <p:sp>
        <p:nvSpPr>
          <p:cNvPr id="3" name="Content Placeholder 2">
            <a:extLst>
              <a:ext uri="{FF2B5EF4-FFF2-40B4-BE49-F238E27FC236}">
                <a16:creationId xmlns:a16="http://schemas.microsoft.com/office/drawing/2014/main" id="{500724F2-689D-C8CA-57C1-28C02AAD2790}"/>
              </a:ext>
            </a:extLst>
          </p:cNvPr>
          <p:cNvSpPr>
            <a:spLocks noGrp="1"/>
          </p:cNvSpPr>
          <p:nvPr>
            <p:ph idx="1"/>
          </p:nvPr>
        </p:nvSpPr>
        <p:spPr/>
        <p:txBody>
          <a:bodyPr>
            <a:normAutofit/>
          </a:bodyPr>
          <a:lstStyle/>
          <a:p>
            <a:pPr marL="0" indent="0">
              <a:buNone/>
            </a:pPr>
            <a:r>
              <a:rPr lang="en-US" sz="4000" dirty="0"/>
              <a:t>And he said, “You have asked a hard thing; yet, if you see me as I am being taken from you, it shall be so for you, but if you do not see me, it shall not be so.”</a:t>
            </a:r>
          </a:p>
        </p:txBody>
      </p:sp>
    </p:spTree>
    <p:extLst>
      <p:ext uri="{BB962C8B-B14F-4D97-AF65-F5344CB8AC3E}">
        <p14:creationId xmlns:p14="http://schemas.microsoft.com/office/powerpoint/2010/main" val="34138378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1CE7E-967B-43A4-24B6-26ABD046B7F2}"/>
              </a:ext>
            </a:extLst>
          </p:cNvPr>
          <p:cNvSpPr>
            <a:spLocks noGrp="1"/>
          </p:cNvSpPr>
          <p:nvPr>
            <p:ph type="title"/>
          </p:nvPr>
        </p:nvSpPr>
        <p:spPr/>
        <p:txBody>
          <a:bodyPr/>
          <a:lstStyle/>
          <a:p>
            <a:r>
              <a:rPr lang="en-US" dirty="0"/>
              <a:t>2 Kings 2:11</a:t>
            </a:r>
          </a:p>
        </p:txBody>
      </p:sp>
      <p:sp>
        <p:nvSpPr>
          <p:cNvPr id="3" name="Content Placeholder 2">
            <a:extLst>
              <a:ext uri="{FF2B5EF4-FFF2-40B4-BE49-F238E27FC236}">
                <a16:creationId xmlns:a16="http://schemas.microsoft.com/office/drawing/2014/main" id="{500724F2-689D-C8CA-57C1-28C02AAD2790}"/>
              </a:ext>
            </a:extLst>
          </p:cNvPr>
          <p:cNvSpPr>
            <a:spLocks noGrp="1"/>
          </p:cNvSpPr>
          <p:nvPr>
            <p:ph idx="1"/>
          </p:nvPr>
        </p:nvSpPr>
        <p:spPr/>
        <p:txBody>
          <a:bodyPr>
            <a:normAutofit/>
          </a:bodyPr>
          <a:lstStyle/>
          <a:p>
            <a:pPr marL="0" indent="0">
              <a:buNone/>
            </a:pPr>
            <a:r>
              <a:rPr lang="en-US" sz="4000" dirty="0"/>
              <a:t>And as they still went on and talked, behold, chariots of fire and horses of fire separated the two of them. And Elijah went up by a whirlwind into heaven. </a:t>
            </a:r>
          </a:p>
        </p:txBody>
      </p:sp>
    </p:spTree>
    <p:extLst>
      <p:ext uri="{BB962C8B-B14F-4D97-AF65-F5344CB8AC3E}">
        <p14:creationId xmlns:p14="http://schemas.microsoft.com/office/powerpoint/2010/main" val="27855026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FB4D9-36F4-993B-2FF3-2586F895DCB7}"/>
              </a:ext>
            </a:extLst>
          </p:cNvPr>
          <p:cNvSpPr>
            <a:spLocks noGrp="1"/>
          </p:cNvSpPr>
          <p:nvPr>
            <p:ph type="title"/>
          </p:nvPr>
        </p:nvSpPr>
        <p:spPr/>
        <p:txBody>
          <a:bodyPr/>
          <a:lstStyle/>
          <a:p>
            <a:r>
              <a:rPr lang="en-US" dirty="0"/>
              <a:t>2 Kings 2:12</a:t>
            </a:r>
          </a:p>
        </p:txBody>
      </p:sp>
      <p:sp>
        <p:nvSpPr>
          <p:cNvPr id="3" name="Content Placeholder 2">
            <a:extLst>
              <a:ext uri="{FF2B5EF4-FFF2-40B4-BE49-F238E27FC236}">
                <a16:creationId xmlns:a16="http://schemas.microsoft.com/office/drawing/2014/main" id="{418B6E70-5AFC-E96D-6BF6-82433A088B7F}"/>
              </a:ext>
            </a:extLst>
          </p:cNvPr>
          <p:cNvSpPr>
            <a:spLocks noGrp="1"/>
          </p:cNvSpPr>
          <p:nvPr>
            <p:ph idx="1"/>
          </p:nvPr>
        </p:nvSpPr>
        <p:spPr/>
        <p:txBody>
          <a:bodyPr>
            <a:normAutofit/>
          </a:bodyPr>
          <a:lstStyle/>
          <a:p>
            <a:pPr marL="0" indent="0">
              <a:buNone/>
            </a:pPr>
            <a:r>
              <a:rPr lang="en-US" sz="4000" dirty="0"/>
              <a:t>And Elisha saw it and he cried, “My father, my father! The chariots of Israel and its horsemen!” And he saw him no more. Then he took hold of his own clothes and tore them in two pieces.</a:t>
            </a:r>
          </a:p>
        </p:txBody>
      </p:sp>
    </p:spTree>
    <p:extLst>
      <p:ext uri="{BB962C8B-B14F-4D97-AF65-F5344CB8AC3E}">
        <p14:creationId xmlns:p14="http://schemas.microsoft.com/office/powerpoint/2010/main" val="6229821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8D23A-1BED-2165-9026-1B85AAB0DC5D}"/>
              </a:ext>
            </a:extLst>
          </p:cNvPr>
          <p:cNvSpPr>
            <a:spLocks noGrp="1"/>
          </p:cNvSpPr>
          <p:nvPr>
            <p:ph type="title"/>
          </p:nvPr>
        </p:nvSpPr>
        <p:spPr>
          <a:xfrm>
            <a:off x="838200" y="365125"/>
            <a:ext cx="10515600" cy="6111875"/>
          </a:xfrm>
        </p:spPr>
        <p:txBody>
          <a:bodyPr>
            <a:normAutofit/>
          </a:bodyPr>
          <a:lstStyle/>
          <a:p>
            <a:pPr algn="ctr"/>
            <a:r>
              <a:rPr lang="en-US" sz="6600" dirty="0"/>
              <a:t>Elijah’s Departure</a:t>
            </a:r>
            <a:br>
              <a:rPr lang="en-US" sz="6600" dirty="0"/>
            </a:br>
            <a:r>
              <a:rPr lang="en-US" sz="6600" dirty="0"/>
              <a:t>(2 Kings 2:9-12)</a:t>
            </a:r>
          </a:p>
        </p:txBody>
      </p:sp>
    </p:spTree>
    <p:extLst>
      <p:ext uri="{BB962C8B-B14F-4D97-AF65-F5344CB8AC3E}">
        <p14:creationId xmlns:p14="http://schemas.microsoft.com/office/powerpoint/2010/main" val="16324621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F7141-7AA6-3863-483D-CC2E5516F6AA}"/>
              </a:ext>
            </a:extLst>
          </p:cNvPr>
          <p:cNvSpPr>
            <a:spLocks noGrp="1"/>
          </p:cNvSpPr>
          <p:nvPr>
            <p:ph type="title"/>
          </p:nvPr>
        </p:nvSpPr>
        <p:spPr/>
        <p:txBody>
          <a:bodyPr/>
          <a:lstStyle/>
          <a:p>
            <a:r>
              <a:rPr lang="en-US" dirty="0"/>
              <a:t>2 Kings 13:14</a:t>
            </a:r>
          </a:p>
        </p:txBody>
      </p:sp>
      <p:sp>
        <p:nvSpPr>
          <p:cNvPr id="3" name="Content Placeholder 2">
            <a:extLst>
              <a:ext uri="{FF2B5EF4-FFF2-40B4-BE49-F238E27FC236}">
                <a16:creationId xmlns:a16="http://schemas.microsoft.com/office/drawing/2014/main" id="{AA4D7488-F18F-34B0-119E-F48102B330FA}"/>
              </a:ext>
            </a:extLst>
          </p:cNvPr>
          <p:cNvSpPr>
            <a:spLocks noGrp="1"/>
          </p:cNvSpPr>
          <p:nvPr>
            <p:ph idx="1"/>
          </p:nvPr>
        </p:nvSpPr>
        <p:spPr/>
        <p:txBody>
          <a:bodyPr>
            <a:normAutofit/>
          </a:bodyPr>
          <a:lstStyle/>
          <a:p>
            <a:pPr marL="0" indent="0">
              <a:buNone/>
            </a:pPr>
            <a:r>
              <a:rPr lang="en-US" sz="4000" dirty="0"/>
              <a:t>Now when Elisha had fallen sick with the illness of which he was to die, </a:t>
            </a:r>
            <a:r>
              <a:rPr lang="en-US" sz="4000" dirty="0" err="1"/>
              <a:t>Joash</a:t>
            </a:r>
            <a:r>
              <a:rPr lang="en-US" sz="4000" dirty="0"/>
              <a:t> king of Israel went down to him and wept before him, crying, “My father, my father! The chariots of Israel and its horsemen!”</a:t>
            </a:r>
          </a:p>
        </p:txBody>
      </p:sp>
    </p:spTree>
    <p:extLst>
      <p:ext uri="{BB962C8B-B14F-4D97-AF65-F5344CB8AC3E}">
        <p14:creationId xmlns:p14="http://schemas.microsoft.com/office/powerpoint/2010/main" val="40207753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1CE7E-967B-43A4-24B6-26ABD046B7F2}"/>
              </a:ext>
            </a:extLst>
          </p:cNvPr>
          <p:cNvSpPr>
            <a:spLocks noGrp="1"/>
          </p:cNvSpPr>
          <p:nvPr>
            <p:ph type="title"/>
          </p:nvPr>
        </p:nvSpPr>
        <p:spPr/>
        <p:txBody>
          <a:bodyPr/>
          <a:lstStyle/>
          <a:p>
            <a:r>
              <a:rPr lang="en-US" dirty="0"/>
              <a:t>2 Kings 2:13</a:t>
            </a:r>
          </a:p>
        </p:txBody>
      </p:sp>
      <p:sp>
        <p:nvSpPr>
          <p:cNvPr id="3" name="Content Placeholder 2">
            <a:extLst>
              <a:ext uri="{FF2B5EF4-FFF2-40B4-BE49-F238E27FC236}">
                <a16:creationId xmlns:a16="http://schemas.microsoft.com/office/drawing/2014/main" id="{500724F2-689D-C8CA-57C1-28C02AAD2790}"/>
              </a:ext>
            </a:extLst>
          </p:cNvPr>
          <p:cNvSpPr>
            <a:spLocks noGrp="1"/>
          </p:cNvSpPr>
          <p:nvPr>
            <p:ph idx="1"/>
          </p:nvPr>
        </p:nvSpPr>
        <p:spPr/>
        <p:txBody>
          <a:bodyPr>
            <a:normAutofit/>
          </a:bodyPr>
          <a:lstStyle/>
          <a:p>
            <a:pPr marL="0" indent="0">
              <a:buNone/>
            </a:pPr>
            <a:r>
              <a:rPr lang="en-US" sz="4000" dirty="0"/>
              <a:t>And he took up the cloak of Elijah that had fallen from him and went back and stood on the bank of the Jordan.</a:t>
            </a:r>
            <a:endParaRPr lang="en-US" dirty="0"/>
          </a:p>
        </p:txBody>
      </p:sp>
    </p:spTree>
    <p:extLst>
      <p:ext uri="{BB962C8B-B14F-4D97-AF65-F5344CB8AC3E}">
        <p14:creationId xmlns:p14="http://schemas.microsoft.com/office/powerpoint/2010/main" val="2014883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1CE7E-967B-43A4-24B6-26ABD046B7F2}"/>
              </a:ext>
            </a:extLst>
          </p:cNvPr>
          <p:cNvSpPr>
            <a:spLocks noGrp="1"/>
          </p:cNvSpPr>
          <p:nvPr>
            <p:ph type="title"/>
          </p:nvPr>
        </p:nvSpPr>
        <p:spPr/>
        <p:txBody>
          <a:bodyPr/>
          <a:lstStyle/>
          <a:p>
            <a:r>
              <a:rPr lang="en-US" dirty="0"/>
              <a:t>2 Kings 2:14</a:t>
            </a:r>
          </a:p>
        </p:txBody>
      </p:sp>
      <p:sp>
        <p:nvSpPr>
          <p:cNvPr id="3" name="Content Placeholder 2">
            <a:extLst>
              <a:ext uri="{FF2B5EF4-FFF2-40B4-BE49-F238E27FC236}">
                <a16:creationId xmlns:a16="http://schemas.microsoft.com/office/drawing/2014/main" id="{500724F2-689D-C8CA-57C1-28C02AAD2790}"/>
              </a:ext>
            </a:extLst>
          </p:cNvPr>
          <p:cNvSpPr>
            <a:spLocks noGrp="1"/>
          </p:cNvSpPr>
          <p:nvPr>
            <p:ph idx="1"/>
          </p:nvPr>
        </p:nvSpPr>
        <p:spPr/>
        <p:txBody>
          <a:bodyPr>
            <a:normAutofit/>
          </a:bodyPr>
          <a:lstStyle/>
          <a:p>
            <a:pPr marL="0" indent="0">
              <a:buNone/>
            </a:pPr>
            <a:r>
              <a:rPr lang="en-US" sz="4000" dirty="0"/>
              <a:t>Then he took the cloak of Elijah that had fallen from him and struck the water, saying, “Where is the </a:t>
            </a:r>
            <a:r>
              <a:rPr lang="en-US" sz="4000" cap="small" dirty="0">
                <a:effectLst/>
              </a:rPr>
              <a:t>Lord</a:t>
            </a:r>
            <a:r>
              <a:rPr lang="en-US" sz="4000" dirty="0"/>
              <a:t>, the God of Elijah?” And when he had struck the water, the water was parted to the one side and to the other, and Elisha went over.</a:t>
            </a:r>
          </a:p>
          <a:p>
            <a:pPr marL="0" indent="0">
              <a:buNone/>
            </a:pPr>
            <a:endParaRPr lang="en-US" dirty="0"/>
          </a:p>
        </p:txBody>
      </p:sp>
    </p:spTree>
    <p:extLst>
      <p:ext uri="{BB962C8B-B14F-4D97-AF65-F5344CB8AC3E}">
        <p14:creationId xmlns:p14="http://schemas.microsoft.com/office/powerpoint/2010/main" val="27317330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8D23A-1BED-2165-9026-1B85AAB0DC5D}"/>
              </a:ext>
            </a:extLst>
          </p:cNvPr>
          <p:cNvSpPr>
            <a:spLocks noGrp="1"/>
          </p:cNvSpPr>
          <p:nvPr>
            <p:ph type="title"/>
          </p:nvPr>
        </p:nvSpPr>
        <p:spPr>
          <a:xfrm>
            <a:off x="838200" y="365125"/>
            <a:ext cx="10515600" cy="6111875"/>
          </a:xfrm>
        </p:spPr>
        <p:txBody>
          <a:bodyPr>
            <a:normAutofit/>
          </a:bodyPr>
          <a:lstStyle/>
          <a:p>
            <a:pPr algn="ctr"/>
            <a:r>
              <a:rPr lang="en-US" sz="6600" dirty="0"/>
              <a:t>Elisha Succeeds Elijah</a:t>
            </a:r>
            <a:br>
              <a:rPr lang="en-US" sz="6600" dirty="0"/>
            </a:br>
            <a:r>
              <a:rPr lang="en-US" sz="6600" dirty="0"/>
              <a:t>(2 Kings 2:13-14)</a:t>
            </a:r>
          </a:p>
        </p:txBody>
      </p:sp>
    </p:spTree>
    <p:extLst>
      <p:ext uri="{BB962C8B-B14F-4D97-AF65-F5344CB8AC3E}">
        <p14:creationId xmlns:p14="http://schemas.microsoft.com/office/powerpoint/2010/main" val="41716522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67E48-D3DF-5026-E943-B82537106BBD}"/>
              </a:ext>
            </a:extLst>
          </p:cNvPr>
          <p:cNvSpPr>
            <a:spLocks noGrp="1"/>
          </p:cNvSpPr>
          <p:nvPr>
            <p:ph type="title"/>
          </p:nvPr>
        </p:nvSpPr>
        <p:spPr/>
        <p:txBody>
          <a:bodyPr/>
          <a:lstStyle/>
          <a:p>
            <a:r>
              <a:rPr lang="en-US" dirty="0"/>
              <a:t>The Jordan River</a:t>
            </a:r>
          </a:p>
        </p:txBody>
      </p:sp>
      <p:sp>
        <p:nvSpPr>
          <p:cNvPr id="3" name="Content Placeholder 2">
            <a:extLst>
              <a:ext uri="{FF2B5EF4-FFF2-40B4-BE49-F238E27FC236}">
                <a16:creationId xmlns:a16="http://schemas.microsoft.com/office/drawing/2014/main" id="{48851118-5328-2071-A223-E2573FD982B1}"/>
              </a:ext>
            </a:extLst>
          </p:cNvPr>
          <p:cNvSpPr>
            <a:spLocks noGrp="1"/>
          </p:cNvSpPr>
          <p:nvPr>
            <p:ph idx="1"/>
          </p:nvPr>
        </p:nvSpPr>
        <p:spPr/>
        <p:txBody>
          <a:bodyPr>
            <a:normAutofit/>
          </a:bodyPr>
          <a:lstStyle/>
          <a:p>
            <a:pPr>
              <a:lnSpc>
                <a:spcPct val="150000"/>
              </a:lnSpc>
            </a:pPr>
            <a:r>
              <a:rPr lang="en-US" sz="4000" dirty="0"/>
              <a:t>Wilderness / Promised Land</a:t>
            </a:r>
          </a:p>
          <a:p>
            <a:pPr>
              <a:lnSpc>
                <a:spcPct val="150000"/>
              </a:lnSpc>
            </a:pPr>
            <a:r>
              <a:rPr lang="en-US" sz="4000" dirty="0"/>
              <a:t>Moses / Joshua</a:t>
            </a:r>
          </a:p>
          <a:p>
            <a:pPr>
              <a:lnSpc>
                <a:spcPct val="150000"/>
              </a:lnSpc>
            </a:pPr>
            <a:r>
              <a:rPr lang="en-US" sz="4000" dirty="0"/>
              <a:t>Elijah / Elisha</a:t>
            </a:r>
          </a:p>
          <a:p>
            <a:pPr>
              <a:lnSpc>
                <a:spcPct val="150000"/>
              </a:lnSpc>
            </a:pPr>
            <a:r>
              <a:rPr lang="en-US" sz="4000" dirty="0"/>
              <a:t>John / Jesus</a:t>
            </a:r>
          </a:p>
        </p:txBody>
      </p:sp>
    </p:spTree>
    <p:extLst>
      <p:ext uri="{BB962C8B-B14F-4D97-AF65-F5344CB8AC3E}">
        <p14:creationId xmlns:p14="http://schemas.microsoft.com/office/powerpoint/2010/main" val="9140608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8D23A-1BED-2165-9026-1B85AAB0DC5D}"/>
              </a:ext>
            </a:extLst>
          </p:cNvPr>
          <p:cNvSpPr>
            <a:spLocks noGrp="1"/>
          </p:cNvSpPr>
          <p:nvPr>
            <p:ph type="title"/>
          </p:nvPr>
        </p:nvSpPr>
        <p:spPr>
          <a:xfrm>
            <a:off x="838200" y="365125"/>
            <a:ext cx="10515600" cy="6111875"/>
          </a:xfrm>
        </p:spPr>
        <p:txBody>
          <a:bodyPr>
            <a:normAutofit/>
          </a:bodyPr>
          <a:lstStyle/>
          <a:p>
            <a:pPr algn="ctr"/>
            <a:r>
              <a:rPr lang="en-US" sz="6600" dirty="0"/>
              <a:t>Reflections on the Life of Elijah</a:t>
            </a:r>
          </a:p>
        </p:txBody>
      </p:sp>
    </p:spTree>
    <p:extLst>
      <p:ext uri="{BB962C8B-B14F-4D97-AF65-F5344CB8AC3E}">
        <p14:creationId xmlns:p14="http://schemas.microsoft.com/office/powerpoint/2010/main" val="34076785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8D23A-1BED-2165-9026-1B85AAB0DC5D}"/>
              </a:ext>
            </a:extLst>
          </p:cNvPr>
          <p:cNvSpPr>
            <a:spLocks noGrp="1"/>
          </p:cNvSpPr>
          <p:nvPr>
            <p:ph type="title"/>
          </p:nvPr>
        </p:nvSpPr>
        <p:spPr>
          <a:xfrm>
            <a:off x="838200" y="365125"/>
            <a:ext cx="10515600" cy="6111875"/>
          </a:xfrm>
        </p:spPr>
        <p:txBody>
          <a:bodyPr>
            <a:normAutofit/>
          </a:bodyPr>
          <a:lstStyle/>
          <a:p>
            <a:pPr algn="ctr"/>
            <a:r>
              <a:rPr lang="en-US" sz="6600" dirty="0"/>
              <a:t>“Elijah was a man with a nature like ours”</a:t>
            </a:r>
            <a:br>
              <a:rPr lang="en-US" sz="6600" dirty="0"/>
            </a:br>
            <a:r>
              <a:rPr lang="en-US" sz="2000" dirty="0"/>
              <a:t> </a:t>
            </a:r>
            <a:br>
              <a:rPr lang="en-US" sz="6600" dirty="0"/>
            </a:br>
            <a:r>
              <a:rPr lang="en-US" sz="6600" dirty="0"/>
              <a:t>(James 5:17)</a:t>
            </a:r>
          </a:p>
        </p:txBody>
      </p:sp>
    </p:spTree>
    <p:extLst>
      <p:ext uri="{BB962C8B-B14F-4D97-AF65-F5344CB8AC3E}">
        <p14:creationId xmlns:p14="http://schemas.microsoft.com/office/powerpoint/2010/main" val="24125897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8D23A-1BED-2165-9026-1B85AAB0DC5D}"/>
              </a:ext>
            </a:extLst>
          </p:cNvPr>
          <p:cNvSpPr>
            <a:spLocks noGrp="1"/>
          </p:cNvSpPr>
          <p:nvPr>
            <p:ph type="title"/>
          </p:nvPr>
        </p:nvSpPr>
        <p:spPr>
          <a:xfrm>
            <a:off x="838200" y="365125"/>
            <a:ext cx="10515600" cy="6111875"/>
          </a:xfrm>
        </p:spPr>
        <p:txBody>
          <a:bodyPr>
            <a:normAutofit/>
          </a:bodyPr>
          <a:lstStyle/>
          <a:p>
            <a:pPr algn="ctr"/>
            <a:r>
              <a:rPr lang="en-US" sz="6600" dirty="0"/>
              <a:t>Elijah remained faithful to God</a:t>
            </a:r>
            <a:br>
              <a:rPr lang="en-US" sz="6600" dirty="0"/>
            </a:br>
            <a:br>
              <a:rPr lang="en-US" sz="6600" dirty="0"/>
            </a:br>
            <a:r>
              <a:rPr lang="en-US" sz="6600" dirty="0"/>
              <a:t>“Elijah”: YHWH is God</a:t>
            </a:r>
          </a:p>
        </p:txBody>
      </p:sp>
    </p:spTree>
    <p:extLst>
      <p:ext uri="{BB962C8B-B14F-4D97-AF65-F5344CB8AC3E}">
        <p14:creationId xmlns:p14="http://schemas.microsoft.com/office/powerpoint/2010/main" val="40468657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TotalTime>
  <Words>779</Words>
  <Application>Microsoft Office PowerPoint</Application>
  <PresentationFormat>Widescreen</PresentationFormat>
  <Paragraphs>45</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Times New Roman</vt:lpstr>
      <vt:lpstr>Office Theme</vt:lpstr>
      <vt:lpstr>2 Kings 2:1-14</vt:lpstr>
      <vt:lpstr>PowerPoint Presentation</vt:lpstr>
      <vt:lpstr>2 Kings 2:1</vt:lpstr>
      <vt:lpstr>2 Kings 2:2</vt:lpstr>
      <vt:lpstr>2 Kings 2:3</vt:lpstr>
      <vt:lpstr>2 Kings 2:4</vt:lpstr>
      <vt:lpstr>2 Kings 2:5</vt:lpstr>
      <vt:lpstr>2 Kings 2:6</vt:lpstr>
      <vt:lpstr>2 Kings 2:7</vt:lpstr>
      <vt:lpstr>2 Kings 2:8</vt:lpstr>
      <vt:lpstr>Elijah Travels East (2 Kings 2:1-8)</vt:lpstr>
      <vt:lpstr>2 Kings 2:9</vt:lpstr>
      <vt:lpstr>2 Kings 2:10</vt:lpstr>
      <vt:lpstr>2 Kings 2:11</vt:lpstr>
      <vt:lpstr>2 Kings 2:12</vt:lpstr>
      <vt:lpstr>Elijah’s Departure (2 Kings 2:9-12)</vt:lpstr>
      <vt:lpstr>2 Kings 13:14</vt:lpstr>
      <vt:lpstr>2 Kings 2:13</vt:lpstr>
      <vt:lpstr>2 Kings 2:14</vt:lpstr>
      <vt:lpstr>Elisha Succeeds Elijah (2 Kings 2:13-14)</vt:lpstr>
      <vt:lpstr>The Jordan River</vt:lpstr>
      <vt:lpstr>Reflections on the Life of Elijah</vt:lpstr>
      <vt:lpstr>“Elijah was a man with a nature like ours”   (James 5:17)</vt:lpstr>
      <vt:lpstr>Elijah remained faithful to God  “Elijah”: YHWH is God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Blake Hudson</dc:creator>
  <cp:lastModifiedBy>Blake Hudson</cp:lastModifiedBy>
  <cp:revision>3</cp:revision>
  <dcterms:created xsi:type="dcterms:W3CDTF">2024-07-25T19:59:14Z</dcterms:created>
  <dcterms:modified xsi:type="dcterms:W3CDTF">2024-07-27T19:23:04Z</dcterms:modified>
</cp:coreProperties>
</file>