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2" r:id="rId6"/>
    <p:sldId id="263" r:id="rId7"/>
    <p:sldId id="268" r:id="rId8"/>
    <p:sldId id="267" r:id="rId9"/>
    <p:sldId id="269" r:id="rId10"/>
    <p:sldId id="270" r:id="rId11"/>
    <p:sldId id="271" r:id="rId12"/>
    <p:sldId id="285" r:id="rId13"/>
    <p:sldId id="266" r:id="rId14"/>
    <p:sldId id="272" r:id="rId15"/>
    <p:sldId id="273" r:id="rId16"/>
    <p:sldId id="275" r:id="rId17"/>
    <p:sldId id="274" r:id="rId18"/>
    <p:sldId id="276" r:id="rId19"/>
    <p:sldId id="279" r:id="rId20"/>
    <p:sldId id="280" r:id="rId21"/>
    <p:sldId id="281" r:id="rId22"/>
    <p:sldId id="282" r:id="rId23"/>
    <p:sldId id="283" r:id="rId24"/>
    <p:sldId id="278" r:id="rId25"/>
    <p:sldId id="2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4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FD21-75EE-8497-FAA5-29CB437E88C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A4E0E9C-BA13-ADA9-3223-362567C53D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B0FC83-DD10-4A3C-475F-EAC5C52CF508}"/>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50A33026-7A37-8985-A8CD-795B799F05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C5B65-D2A5-0381-4D7D-6462B8EA5837}"/>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37750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4B1A-7709-142C-A292-510143B760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F5F53-8981-3017-3C89-9AFC70FAC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CDC6A-C9C5-E728-5D21-A7AA62E58047}"/>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5F954FEB-D073-24E1-EA92-A99E4D4950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858F40-5547-162E-5895-7B19CEAC3EDF}"/>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264878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75CF1-AA6D-6CD6-837A-2A75ED9939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2A9793-5607-0C22-80A7-69F355A183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DC207B-D741-4E6B-4DFD-200306390A0B}"/>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9E39D264-1AC6-C23B-FCF6-7E8EAA0EE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F7342D-9814-2086-0763-583807C19913}"/>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617019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593E-BCFD-1F8D-F422-0DB01AED09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6CEA0-6BE5-FA8A-A65C-F73205C5A5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29DB1D-C4D7-6F59-917F-5E70C4853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1D1298-60CF-03DF-4204-21B23DEC09E5}"/>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6" name="Footer Placeholder 5">
            <a:extLst>
              <a:ext uri="{FF2B5EF4-FFF2-40B4-BE49-F238E27FC236}">
                <a16:creationId xmlns:a16="http://schemas.microsoft.com/office/drawing/2014/main" id="{D86BED4C-325A-A5E6-26C7-A8B5BC71CE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194ABC-6708-F4E4-551F-9F93AB667934}"/>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830948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B43A0-FCD0-3CA1-15C6-6C50963D26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B9C871-A353-F6FA-AB9A-A205353F98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2B11F2-91E7-7794-B3C3-145A752199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B6BDF9-99B9-B361-FE24-DAF086167D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E07B19-B57E-F1E4-984B-3AD35C89F3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FD010-FD61-AF14-8224-175A25540B15}"/>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8" name="Footer Placeholder 7">
            <a:extLst>
              <a:ext uri="{FF2B5EF4-FFF2-40B4-BE49-F238E27FC236}">
                <a16:creationId xmlns:a16="http://schemas.microsoft.com/office/drawing/2014/main" id="{747CEB8C-ACCC-329E-4133-9732731E47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F2BBA1-6AFC-D03D-1059-9A42176A07D9}"/>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543760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FA526-1A76-38C4-2425-287F8D795D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C53C65-BFFC-1B39-D1DD-BDC6E8ED8C46}"/>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4" name="Footer Placeholder 3">
            <a:extLst>
              <a:ext uri="{FF2B5EF4-FFF2-40B4-BE49-F238E27FC236}">
                <a16:creationId xmlns:a16="http://schemas.microsoft.com/office/drawing/2014/main" id="{B33D62CA-509F-0328-AAED-70C3478FFB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65B48D-8A82-5798-BAF7-4EA6E57FE1DB}"/>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3374404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CCFDC0-8CA2-35AE-EAA4-CA002DE9842D}"/>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3" name="Footer Placeholder 2">
            <a:extLst>
              <a:ext uri="{FF2B5EF4-FFF2-40B4-BE49-F238E27FC236}">
                <a16:creationId xmlns:a16="http://schemas.microsoft.com/office/drawing/2014/main" id="{9C4AB1C5-8590-18BD-C112-FBA926B873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537D87-B875-1BDF-B320-EDFD0718E82A}"/>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1618614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4822D-1BF8-701C-D9DF-AA2B247A4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CE2F00-4F75-1654-2C48-57A90B000C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37DCE-3085-82C5-1191-D1F77BDEAC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D37FE0-2437-9741-C59C-4D18350EE387}"/>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6" name="Footer Placeholder 5">
            <a:extLst>
              <a:ext uri="{FF2B5EF4-FFF2-40B4-BE49-F238E27FC236}">
                <a16:creationId xmlns:a16="http://schemas.microsoft.com/office/drawing/2014/main" id="{4106755C-50E1-9A62-058E-9246882C1D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1F770-8903-F0B9-59D8-49C001723EB8}"/>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771796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3D2C4-1A01-51F1-54FD-B9B2F851B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E617A4-4FBF-E710-70B9-932F017B4F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54DAF7-99EC-47A2-F77D-35D06DF37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C34D9B-936E-AA75-CD59-F17E0493A75C}"/>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6" name="Footer Placeholder 5">
            <a:extLst>
              <a:ext uri="{FF2B5EF4-FFF2-40B4-BE49-F238E27FC236}">
                <a16:creationId xmlns:a16="http://schemas.microsoft.com/office/drawing/2014/main" id="{3091C1C2-0F6F-D6F0-E890-125C4CD6ED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4F0EF1-B187-96E8-C032-E48B8AFE6389}"/>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659610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49EA-E73C-1416-47E0-E298E492B3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749AA7-BD2B-AB0A-1C98-5CA67C1129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CC2160-E355-A1A2-3D85-B61510B9D0C2}"/>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26B64B93-5826-80A6-151A-ACAFC2CB8A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799CC-A649-D80B-DC0B-53B3D6F0F581}"/>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896314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15F3C5-0CD4-B77F-662C-91F60C3092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44D6FC-AA0B-A59F-CD8F-FDC5507818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7B010-4056-54D7-5BF1-3172693855A5}"/>
              </a:ext>
            </a:extLst>
          </p:cNvPr>
          <p:cNvSpPr>
            <a:spLocks noGrp="1"/>
          </p:cNvSpPr>
          <p:nvPr>
            <p:ph type="dt" sz="half" idx="10"/>
          </p:nvPr>
        </p:nvSpPr>
        <p:spPr/>
        <p:txBody>
          <a:body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C867E1BD-983A-E672-6869-C581769968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F9749-9647-14A9-3B24-38CAE217CF37}"/>
              </a:ext>
            </a:extLst>
          </p:cNvPr>
          <p:cNvSpPr>
            <a:spLocks noGrp="1"/>
          </p:cNvSpPr>
          <p:nvPr>
            <p:ph type="sldNum" sz="quarter" idx="12"/>
          </p:nvPr>
        </p:nvSpPr>
        <p:spPr/>
        <p:txBody>
          <a:bodyPr/>
          <a:lstStyle/>
          <a:p>
            <a:fld id="{DFB45123-DE19-4F50-A9D2-E222BBD182F4}" type="slidenum">
              <a:rPr lang="en-US" smtClean="0"/>
              <a:t>‹#›</a:t>
            </a:fld>
            <a:endParaRPr lang="en-US"/>
          </a:p>
        </p:txBody>
      </p:sp>
    </p:spTree>
    <p:extLst>
      <p:ext uri="{BB962C8B-B14F-4D97-AF65-F5344CB8AC3E}">
        <p14:creationId xmlns:p14="http://schemas.microsoft.com/office/powerpoint/2010/main" val="159127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736B89-22A8-F82D-C325-D42213F93C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EB1E8D-8034-1DB9-EF04-72DD7A837D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C033102-7662-D900-966C-585A1B7AA7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D556A-90DE-49E3-A5B1-B06E87DA25A4}" type="datetimeFigureOut">
              <a:rPr lang="en-US" smtClean="0"/>
              <a:t>7/20/2024</a:t>
            </a:fld>
            <a:endParaRPr lang="en-US"/>
          </a:p>
        </p:txBody>
      </p:sp>
      <p:sp>
        <p:nvSpPr>
          <p:cNvPr id="5" name="Footer Placeholder 4">
            <a:extLst>
              <a:ext uri="{FF2B5EF4-FFF2-40B4-BE49-F238E27FC236}">
                <a16:creationId xmlns:a16="http://schemas.microsoft.com/office/drawing/2014/main" id="{7063BBE5-2841-08D9-F535-A05D38FD8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A39561-4A10-E2EA-68E0-41A38BF46E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45123-DE19-4F50-A9D2-E222BBD182F4}" type="slidenum">
              <a:rPr lang="en-US" smtClean="0"/>
              <a:t>‹#›</a:t>
            </a:fld>
            <a:endParaRPr lang="en-US"/>
          </a:p>
        </p:txBody>
      </p:sp>
    </p:spTree>
    <p:extLst>
      <p:ext uri="{BB962C8B-B14F-4D97-AF65-F5344CB8AC3E}">
        <p14:creationId xmlns:p14="http://schemas.microsoft.com/office/powerpoint/2010/main" val="1061995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67AB-8BD4-611E-807B-13725D1AA271}"/>
              </a:ext>
            </a:extLst>
          </p:cNvPr>
          <p:cNvSpPr>
            <a:spLocks noGrp="1"/>
          </p:cNvSpPr>
          <p:nvPr>
            <p:ph type="ctrTitle"/>
          </p:nvPr>
        </p:nvSpPr>
        <p:spPr>
          <a:xfrm>
            <a:off x="1447800" y="1122363"/>
            <a:ext cx="9220200" cy="2387600"/>
          </a:xfrm>
        </p:spPr>
        <p:txBody>
          <a:bodyPr/>
          <a:lstStyle/>
          <a:p>
            <a:r>
              <a:rPr lang="en-US" dirty="0"/>
              <a:t>1 Kings 22:51 – 2 Kings 1:18</a:t>
            </a:r>
          </a:p>
        </p:txBody>
      </p:sp>
      <p:sp>
        <p:nvSpPr>
          <p:cNvPr id="3" name="Subtitle 2">
            <a:extLst>
              <a:ext uri="{FF2B5EF4-FFF2-40B4-BE49-F238E27FC236}">
                <a16:creationId xmlns:a16="http://schemas.microsoft.com/office/drawing/2014/main" id="{C376B1CB-D4D6-4993-6C33-01E887F678AF}"/>
              </a:ext>
            </a:extLst>
          </p:cNvPr>
          <p:cNvSpPr>
            <a:spLocks noGrp="1"/>
          </p:cNvSpPr>
          <p:nvPr>
            <p:ph type="subTitle" idx="1"/>
          </p:nvPr>
        </p:nvSpPr>
        <p:spPr/>
        <p:txBody>
          <a:bodyPr>
            <a:normAutofit/>
          </a:bodyPr>
          <a:lstStyle/>
          <a:p>
            <a:r>
              <a:rPr lang="en-US" sz="5400" dirty="0"/>
              <a:t>Life of Elijah, pt. 7</a:t>
            </a:r>
          </a:p>
        </p:txBody>
      </p:sp>
    </p:spTree>
    <p:extLst>
      <p:ext uri="{BB962C8B-B14F-4D97-AF65-F5344CB8AC3E}">
        <p14:creationId xmlns:p14="http://schemas.microsoft.com/office/powerpoint/2010/main" val="3604484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1 Kings 22:51</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Ahaziah the son of Ahab began to reign over Israel in Samaria in the seventeenth year of Jehoshaphat king of Judah, and he reigned two years over Israel. </a:t>
            </a:r>
          </a:p>
        </p:txBody>
      </p:sp>
    </p:spTree>
    <p:extLst>
      <p:ext uri="{BB962C8B-B14F-4D97-AF65-F5344CB8AC3E}">
        <p14:creationId xmlns:p14="http://schemas.microsoft.com/office/powerpoint/2010/main" val="33497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1B53-5354-075D-AB3B-99C606E11FEB}"/>
              </a:ext>
            </a:extLst>
          </p:cNvPr>
          <p:cNvSpPr>
            <a:spLocks noGrp="1"/>
          </p:cNvSpPr>
          <p:nvPr>
            <p:ph type="title"/>
          </p:nvPr>
        </p:nvSpPr>
        <p:spPr/>
        <p:txBody>
          <a:bodyPr/>
          <a:lstStyle/>
          <a:p>
            <a:r>
              <a:rPr lang="en-US" dirty="0"/>
              <a:t>1 Kings 22:52-53</a:t>
            </a:r>
          </a:p>
        </p:txBody>
      </p:sp>
      <p:sp>
        <p:nvSpPr>
          <p:cNvPr id="3" name="Content Placeholder 2">
            <a:extLst>
              <a:ext uri="{FF2B5EF4-FFF2-40B4-BE49-F238E27FC236}">
                <a16:creationId xmlns:a16="http://schemas.microsoft.com/office/drawing/2014/main" id="{253700A3-B91D-3C18-BD9F-2758444C3865}"/>
              </a:ext>
            </a:extLst>
          </p:cNvPr>
          <p:cNvSpPr>
            <a:spLocks noGrp="1"/>
          </p:cNvSpPr>
          <p:nvPr>
            <p:ph idx="1"/>
          </p:nvPr>
        </p:nvSpPr>
        <p:spPr/>
        <p:txBody>
          <a:bodyPr>
            <a:normAutofit/>
          </a:bodyPr>
          <a:lstStyle/>
          <a:p>
            <a:pPr marL="0" indent="0">
              <a:buNone/>
            </a:pPr>
            <a:r>
              <a:rPr lang="en-US" sz="4000" dirty="0"/>
              <a:t>He did what was evil in the sight of the </a:t>
            </a:r>
            <a:r>
              <a:rPr lang="en-US" sz="4000" cap="small" dirty="0">
                <a:effectLst/>
              </a:rPr>
              <a:t>Lord</a:t>
            </a:r>
            <a:r>
              <a:rPr lang="en-US" sz="4000" dirty="0"/>
              <a:t> and walked in the way of his father and in the way of his mother and in the way of Jeroboam the son of </a:t>
            </a:r>
            <a:r>
              <a:rPr lang="en-US" sz="4000" dirty="0" err="1"/>
              <a:t>Nebat</a:t>
            </a:r>
            <a:r>
              <a:rPr lang="en-US" sz="4000" dirty="0"/>
              <a:t>, who made Israel to sin. He served Baal and worshiped him and provoked the </a:t>
            </a:r>
            <a:r>
              <a:rPr lang="en-US" sz="4000" cap="small" dirty="0">
                <a:effectLst/>
              </a:rPr>
              <a:t>Lord</a:t>
            </a:r>
            <a:r>
              <a:rPr lang="en-US" sz="4000" dirty="0"/>
              <a:t>, the God of Israel, to anger in every way that his father had done.</a:t>
            </a:r>
          </a:p>
        </p:txBody>
      </p:sp>
    </p:spTree>
    <p:extLst>
      <p:ext uri="{BB962C8B-B14F-4D97-AF65-F5344CB8AC3E}">
        <p14:creationId xmlns:p14="http://schemas.microsoft.com/office/powerpoint/2010/main" val="395790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1:1-2</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After the death of Ahab, Moab rebelled against Israel. Now Ahaziah fell through the lattice in his upper chamber in Samaria, and lay sick; so he sent messengers, telling them, “Go, inquire of Baal-</a:t>
            </a:r>
            <a:r>
              <a:rPr lang="en-US" sz="4000" dirty="0" err="1"/>
              <a:t>zebub</a:t>
            </a:r>
            <a:r>
              <a:rPr lang="en-US" sz="4000" dirty="0"/>
              <a:t>, the god of </a:t>
            </a:r>
            <a:r>
              <a:rPr lang="en-US" sz="4000" dirty="0" err="1"/>
              <a:t>Ekron</a:t>
            </a:r>
            <a:r>
              <a:rPr lang="en-US" sz="4000" dirty="0"/>
              <a:t>, whether I shall recover from this sickness.”</a:t>
            </a:r>
          </a:p>
        </p:txBody>
      </p:sp>
    </p:spTree>
    <p:extLst>
      <p:ext uri="{BB962C8B-B14F-4D97-AF65-F5344CB8AC3E}">
        <p14:creationId xmlns:p14="http://schemas.microsoft.com/office/powerpoint/2010/main" val="204509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1:3-4</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lnSpcReduction="10000"/>
          </a:bodyPr>
          <a:lstStyle/>
          <a:p>
            <a:pPr marL="0" indent="0">
              <a:buNone/>
            </a:pPr>
            <a:r>
              <a:rPr lang="en-US" sz="4000" dirty="0"/>
              <a:t>But the angel of the </a:t>
            </a:r>
            <a:r>
              <a:rPr lang="en-US" sz="4000" cap="small" dirty="0">
                <a:effectLst/>
              </a:rPr>
              <a:t>Lord</a:t>
            </a:r>
            <a:r>
              <a:rPr lang="en-US" sz="4000" dirty="0"/>
              <a:t> said to Elijah the </a:t>
            </a:r>
            <a:r>
              <a:rPr lang="en-US" sz="4000" dirty="0" err="1"/>
              <a:t>Tishbite</a:t>
            </a:r>
            <a:r>
              <a:rPr lang="en-US" sz="4000" dirty="0"/>
              <a:t>, “Arise, go up to meet the messengers of the king of Samaria, and say to them, ‘Is it because there is no God in Israel that you are going to inquire of Baal-</a:t>
            </a:r>
            <a:r>
              <a:rPr lang="en-US" sz="4000" dirty="0" err="1"/>
              <a:t>zebub</a:t>
            </a:r>
            <a:r>
              <a:rPr lang="en-US" sz="4000" dirty="0"/>
              <a:t>, the god of </a:t>
            </a:r>
            <a:r>
              <a:rPr lang="en-US" sz="4000" dirty="0" err="1"/>
              <a:t>Ekron</a:t>
            </a:r>
            <a:r>
              <a:rPr lang="en-US" sz="4000" dirty="0"/>
              <a:t>? Now therefore thus says the </a:t>
            </a:r>
            <a:r>
              <a:rPr lang="en-US" sz="4000" cap="small" dirty="0">
                <a:effectLst/>
              </a:rPr>
              <a:t>Lord</a:t>
            </a:r>
            <a:r>
              <a:rPr lang="en-US" sz="4000" dirty="0"/>
              <a:t>, You shall not come down from the bed to which you have gone up, but you shall surely die.’” So Elijah went.</a:t>
            </a:r>
          </a:p>
        </p:txBody>
      </p:sp>
    </p:spTree>
    <p:extLst>
      <p:ext uri="{BB962C8B-B14F-4D97-AF65-F5344CB8AC3E}">
        <p14:creationId xmlns:p14="http://schemas.microsoft.com/office/powerpoint/2010/main" val="312099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1:5</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The messengers returned to the king, and he said to them, “Why have you returned?”</a:t>
            </a:r>
          </a:p>
        </p:txBody>
      </p:sp>
    </p:spTree>
    <p:extLst>
      <p:ext uri="{BB962C8B-B14F-4D97-AF65-F5344CB8AC3E}">
        <p14:creationId xmlns:p14="http://schemas.microsoft.com/office/powerpoint/2010/main" val="347756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1:6</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lnSpcReduction="10000"/>
          </a:bodyPr>
          <a:lstStyle/>
          <a:p>
            <a:pPr marL="0" indent="0">
              <a:buNone/>
            </a:pPr>
            <a:r>
              <a:rPr lang="en-US" sz="4000" dirty="0"/>
              <a:t>And they said to him, “There came a man to meet us, and said to us, ‘Go back to the king who sent you, and say to him, Thus says the </a:t>
            </a:r>
            <a:r>
              <a:rPr lang="en-US" sz="4000" cap="small" dirty="0">
                <a:effectLst/>
              </a:rPr>
              <a:t>Lord</a:t>
            </a:r>
            <a:r>
              <a:rPr lang="en-US" sz="4000" dirty="0"/>
              <a:t>, Is it because there is no God in Israel that you are sending to inquire of Baal-</a:t>
            </a:r>
            <a:r>
              <a:rPr lang="en-US" sz="4000" dirty="0" err="1"/>
              <a:t>zebub</a:t>
            </a:r>
            <a:r>
              <a:rPr lang="en-US" sz="4000" dirty="0"/>
              <a:t>, the god of </a:t>
            </a:r>
            <a:r>
              <a:rPr lang="en-US" sz="4000" dirty="0" err="1"/>
              <a:t>Ekron</a:t>
            </a:r>
            <a:r>
              <a:rPr lang="en-US" sz="4000" dirty="0"/>
              <a:t>? Therefore you shall not come down from the bed to which you have gone up, but you shall surely die.’”</a:t>
            </a:r>
          </a:p>
        </p:txBody>
      </p:sp>
    </p:spTree>
    <p:extLst>
      <p:ext uri="{BB962C8B-B14F-4D97-AF65-F5344CB8AC3E}">
        <p14:creationId xmlns:p14="http://schemas.microsoft.com/office/powerpoint/2010/main" val="1558666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A4F61-165C-AF2A-FEE8-03E3653E3AF0}"/>
              </a:ext>
            </a:extLst>
          </p:cNvPr>
          <p:cNvSpPr>
            <a:spLocks noGrp="1"/>
          </p:cNvSpPr>
          <p:nvPr>
            <p:ph type="title"/>
          </p:nvPr>
        </p:nvSpPr>
        <p:spPr/>
        <p:txBody>
          <a:bodyPr/>
          <a:lstStyle/>
          <a:p>
            <a:r>
              <a:rPr lang="en-US" dirty="0"/>
              <a:t>2 Kings 1:7-8</a:t>
            </a:r>
          </a:p>
        </p:txBody>
      </p:sp>
      <p:sp>
        <p:nvSpPr>
          <p:cNvPr id="3" name="Content Placeholder 2">
            <a:extLst>
              <a:ext uri="{FF2B5EF4-FFF2-40B4-BE49-F238E27FC236}">
                <a16:creationId xmlns:a16="http://schemas.microsoft.com/office/drawing/2014/main" id="{DD5C3673-B2F6-CE52-0983-471A4F77410D}"/>
              </a:ext>
            </a:extLst>
          </p:cNvPr>
          <p:cNvSpPr>
            <a:spLocks noGrp="1"/>
          </p:cNvSpPr>
          <p:nvPr>
            <p:ph idx="1"/>
          </p:nvPr>
        </p:nvSpPr>
        <p:spPr/>
        <p:txBody>
          <a:bodyPr>
            <a:normAutofit/>
          </a:bodyPr>
          <a:lstStyle/>
          <a:p>
            <a:pPr marL="0" indent="0">
              <a:buNone/>
            </a:pPr>
            <a:r>
              <a:rPr lang="en-US" sz="4000" dirty="0"/>
              <a:t>He said to them, “What kind of man was he who came to meet you and told you these things?” They answered him, “He wore a garment of hair, with a belt of leather about his waist.” And he said, “It is Elijah the </a:t>
            </a:r>
            <a:r>
              <a:rPr lang="en-US" sz="4000" dirty="0" err="1"/>
              <a:t>Tishbite</a:t>
            </a:r>
            <a:r>
              <a:rPr lang="en-US" sz="4000" dirty="0"/>
              <a:t>.”</a:t>
            </a:r>
          </a:p>
        </p:txBody>
      </p:sp>
    </p:spTree>
    <p:extLst>
      <p:ext uri="{BB962C8B-B14F-4D97-AF65-F5344CB8AC3E}">
        <p14:creationId xmlns:p14="http://schemas.microsoft.com/office/powerpoint/2010/main" val="3764954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Ahaziah’s Illness</a:t>
            </a:r>
            <a:br>
              <a:rPr lang="en-US" sz="6600" dirty="0"/>
            </a:br>
            <a:r>
              <a:rPr lang="en-US" sz="6600" dirty="0"/>
              <a:t>(1 Kings 22:51 – 2 Kings 1:8)</a:t>
            </a:r>
          </a:p>
        </p:txBody>
      </p:sp>
    </p:spTree>
    <p:extLst>
      <p:ext uri="{BB962C8B-B14F-4D97-AF65-F5344CB8AC3E}">
        <p14:creationId xmlns:p14="http://schemas.microsoft.com/office/powerpoint/2010/main" val="420102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Us and the Future</a:t>
            </a:r>
          </a:p>
        </p:txBody>
      </p:sp>
    </p:spTree>
    <p:extLst>
      <p:ext uri="{BB962C8B-B14F-4D97-AF65-F5344CB8AC3E}">
        <p14:creationId xmlns:p14="http://schemas.microsoft.com/office/powerpoint/2010/main" val="734306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3B9E-4B9B-A8A7-FAB2-31FFF605D76C}"/>
              </a:ext>
            </a:extLst>
          </p:cNvPr>
          <p:cNvSpPr>
            <a:spLocks noGrp="1"/>
          </p:cNvSpPr>
          <p:nvPr>
            <p:ph type="title"/>
          </p:nvPr>
        </p:nvSpPr>
        <p:spPr/>
        <p:txBody>
          <a:bodyPr/>
          <a:lstStyle/>
          <a:p>
            <a:r>
              <a:rPr lang="en-US" dirty="0"/>
              <a:t>Deuteronomy 18:10-12</a:t>
            </a:r>
          </a:p>
        </p:txBody>
      </p:sp>
      <p:sp>
        <p:nvSpPr>
          <p:cNvPr id="3" name="Content Placeholder 2">
            <a:extLst>
              <a:ext uri="{FF2B5EF4-FFF2-40B4-BE49-F238E27FC236}">
                <a16:creationId xmlns:a16="http://schemas.microsoft.com/office/drawing/2014/main" id="{DAD548B3-9191-73EA-D114-18BED412F3EE}"/>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There shall not be found among you anyone who burns his son or his daughter as an offering, anyone who practices divination or tells fortunes or interprets omens, or a sorcerer or a charmer or a medium or a necromancer or one who inquires of the dead, for whoever does these things is an abomination to the Lord.</a:t>
            </a:r>
            <a:endParaRPr lang="en-US" sz="8800" dirty="0"/>
          </a:p>
        </p:txBody>
      </p:sp>
    </p:spTree>
    <p:extLst>
      <p:ext uri="{BB962C8B-B14F-4D97-AF65-F5344CB8AC3E}">
        <p14:creationId xmlns:p14="http://schemas.microsoft.com/office/powerpoint/2010/main" val="302871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3B9E-4B9B-A8A7-FAB2-31FFF605D76C}"/>
              </a:ext>
            </a:extLst>
          </p:cNvPr>
          <p:cNvSpPr>
            <a:spLocks noGrp="1"/>
          </p:cNvSpPr>
          <p:nvPr>
            <p:ph type="title"/>
          </p:nvPr>
        </p:nvSpPr>
        <p:spPr/>
        <p:txBody>
          <a:bodyPr/>
          <a:lstStyle/>
          <a:p>
            <a:r>
              <a:rPr lang="en-US" dirty="0"/>
              <a:t>James 4:13-16</a:t>
            </a:r>
          </a:p>
        </p:txBody>
      </p:sp>
      <p:sp>
        <p:nvSpPr>
          <p:cNvPr id="3" name="Content Placeholder 2">
            <a:extLst>
              <a:ext uri="{FF2B5EF4-FFF2-40B4-BE49-F238E27FC236}">
                <a16:creationId xmlns:a16="http://schemas.microsoft.com/office/drawing/2014/main" id="{DAD548B3-9191-73EA-D114-18BED412F3EE}"/>
              </a:ext>
            </a:extLst>
          </p:cNvPr>
          <p:cNvSpPr>
            <a:spLocks noGrp="1"/>
          </p:cNvSpPr>
          <p:nvPr>
            <p:ph idx="1"/>
          </p:nvPr>
        </p:nvSpPr>
        <p:spPr/>
        <p:txBody>
          <a:bodyPr>
            <a:normAutofit/>
          </a:bodyPr>
          <a:lstStyle/>
          <a:p>
            <a:pPr marL="0" indent="0">
              <a:buNone/>
            </a:pPr>
            <a:r>
              <a:rPr lang="en-US" sz="3600" dirty="0">
                <a:effectLst/>
                <a:latin typeface="Times New Roman" panose="02020603050405020304" pitchFamily="18" charset="0"/>
                <a:ea typeface="Calibri" panose="020F0502020204030204" pitchFamily="34" charset="0"/>
              </a:rPr>
              <a:t>Come now, you who say, “Today or tomorrow we will go into such and such a town and spend a year there and trade and make a profit”— yet you do not know what tomorrow will bring. What is your life? For you are a mist that appears for a little time and then vanishes. Instead you ought to say, “If the Lord wills, we will live and do this or that.” As it is, you boast in your arrogance. All such boasting is evil.</a:t>
            </a:r>
            <a:endParaRPr lang="en-US" sz="4800" dirty="0"/>
          </a:p>
        </p:txBody>
      </p:sp>
    </p:spTree>
    <p:extLst>
      <p:ext uri="{BB962C8B-B14F-4D97-AF65-F5344CB8AC3E}">
        <p14:creationId xmlns:p14="http://schemas.microsoft.com/office/powerpoint/2010/main" val="141363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1:9-10</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Then the king sent to him a captain of fifty men with his fifty. He went up to Elijah, who was sitting on the top of a hill, and said to him, “O man of God, the king says, ‘Come down.’” But Elijah answered the captain of fifty, “If I am a man of God, let fire come down from heaven and consume you and your fifty.”</a:t>
            </a:r>
          </a:p>
        </p:txBody>
      </p:sp>
    </p:spTree>
    <p:extLst>
      <p:ext uri="{BB962C8B-B14F-4D97-AF65-F5344CB8AC3E}">
        <p14:creationId xmlns:p14="http://schemas.microsoft.com/office/powerpoint/2010/main" val="35909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1:11-12</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lnSpcReduction="10000"/>
          </a:bodyPr>
          <a:lstStyle/>
          <a:p>
            <a:pPr marL="0" indent="0">
              <a:buNone/>
            </a:pPr>
            <a:r>
              <a:rPr lang="en-US" sz="4000" dirty="0"/>
              <a:t>Again the king sent to him another captain of fifty men with his fifty. And he answered and said to him, “O man of God, this is the king's order, ‘Come down quickly!’” But Elijah answered them, “If I am a man of God, let fire come down from heaven and consume you and your fifty.” Then the fire of God came down from heaven and consumed him and his fifty.</a:t>
            </a:r>
          </a:p>
        </p:txBody>
      </p:sp>
    </p:spTree>
    <p:extLst>
      <p:ext uri="{BB962C8B-B14F-4D97-AF65-F5344CB8AC3E}">
        <p14:creationId xmlns:p14="http://schemas.microsoft.com/office/powerpoint/2010/main" val="569237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1:13</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Again the king sent the captain of a third fifty with his fifty. And the third captain of fifty went up and came and fell on his knees before Elijah and entreated him, “O man of God, please let my life, and the life of these fifty servants of yours, be precious in your sight.</a:t>
            </a:r>
          </a:p>
        </p:txBody>
      </p:sp>
    </p:spTree>
    <p:extLst>
      <p:ext uri="{BB962C8B-B14F-4D97-AF65-F5344CB8AC3E}">
        <p14:creationId xmlns:p14="http://schemas.microsoft.com/office/powerpoint/2010/main" val="2343436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1:14</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Behold, fire came down from heaven and consumed the two former captains of fifty men with their fifties, but now let my life be precious in your sight.”</a:t>
            </a:r>
          </a:p>
        </p:txBody>
      </p:sp>
    </p:spTree>
    <p:extLst>
      <p:ext uri="{BB962C8B-B14F-4D97-AF65-F5344CB8AC3E}">
        <p14:creationId xmlns:p14="http://schemas.microsoft.com/office/powerpoint/2010/main" val="624918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1:15</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Then the angel of the </a:t>
            </a:r>
            <a:r>
              <a:rPr lang="en-US" sz="4000" cap="small" dirty="0">
                <a:effectLst/>
              </a:rPr>
              <a:t>Lord</a:t>
            </a:r>
            <a:r>
              <a:rPr lang="en-US" sz="4000" dirty="0"/>
              <a:t> said to Elijah, “Go down with him; do not be afraid of him.” So he arose and went down with him to the king</a:t>
            </a:r>
          </a:p>
        </p:txBody>
      </p:sp>
    </p:spTree>
    <p:extLst>
      <p:ext uri="{BB962C8B-B14F-4D97-AF65-F5344CB8AC3E}">
        <p14:creationId xmlns:p14="http://schemas.microsoft.com/office/powerpoint/2010/main" val="122482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1:16</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and said to him, “Thus says the </a:t>
            </a:r>
            <a:r>
              <a:rPr lang="en-US" sz="4000" cap="small" dirty="0">
                <a:effectLst/>
              </a:rPr>
              <a:t>Lord</a:t>
            </a:r>
            <a:r>
              <a:rPr lang="en-US" sz="4000" dirty="0"/>
              <a:t>, ‘Because you have sent messengers to inquire of Baal-</a:t>
            </a:r>
            <a:r>
              <a:rPr lang="en-US" sz="4000" dirty="0" err="1"/>
              <a:t>zebub</a:t>
            </a:r>
            <a:r>
              <a:rPr lang="en-US" sz="4000" dirty="0"/>
              <a:t>, the god of </a:t>
            </a:r>
            <a:r>
              <a:rPr lang="en-US" sz="4000" dirty="0" err="1"/>
              <a:t>Ekron</a:t>
            </a:r>
            <a:r>
              <a:rPr lang="en-US" sz="4000" dirty="0"/>
              <a:t>—is it because there is no God in Israel to inquire of his word?—therefore you shall not come down from the bed to which you have gone up, but you shall surely die.’”</a:t>
            </a:r>
          </a:p>
        </p:txBody>
      </p:sp>
    </p:spTree>
    <p:extLst>
      <p:ext uri="{BB962C8B-B14F-4D97-AF65-F5344CB8AC3E}">
        <p14:creationId xmlns:p14="http://schemas.microsoft.com/office/powerpoint/2010/main" val="2569488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Ahaziah vs. God</a:t>
            </a:r>
            <a:br>
              <a:rPr lang="en-US" sz="6600" dirty="0"/>
            </a:br>
            <a:r>
              <a:rPr lang="en-US" sz="6600" dirty="0"/>
              <a:t>(2 Kings 1:9-16)</a:t>
            </a:r>
          </a:p>
        </p:txBody>
      </p:sp>
    </p:spTree>
    <p:extLst>
      <p:ext uri="{BB962C8B-B14F-4D97-AF65-F5344CB8AC3E}">
        <p14:creationId xmlns:p14="http://schemas.microsoft.com/office/powerpoint/2010/main" val="1429788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94EB-0771-5967-440B-4590D9EBADBF}"/>
              </a:ext>
            </a:extLst>
          </p:cNvPr>
          <p:cNvSpPr>
            <a:spLocks noGrp="1"/>
          </p:cNvSpPr>
          <p:nvPr>
            <p:ph type="title"/>
          </p:nvPr>
        </p:nvSpPr>
        <p:spPr/>
        <p:txBody>
          <a:bodyPr/>
          <a:lstStyle/>
          <a:p>
            <a:r>
              <a:rPr lang="en-US" dirty="0"/>
              <a:t>Luke 9:54-56</a:t>
            </a:r>
          </a:p>
        </p:txBody>
      </p:sp>
      <p:sp>
        <p:nvSpPr>
          <p:cNvPr id="3" name="Content Placeholder 2">
            <a:extLst>
              <a:ext uri="{FF2B5EF4-FFF2-40B4-BE49-F238E27FC236}">
                <a16:creationId xmlns:a16="http://schemas.microsoft.com/office/drawing/2014/main" id="{0F8BB9E4-2E49-EC22-B234-8C1D1EA8AC07}"/>
              </a:ext>
            </a:extLst>
          </p:cNvPr>
          <p:cNvSpPr>
            <a:spLocks noGrp="1"/>
          </p:cNvSpPr>
          <p:nvPr>
            <p:ph idx="1"/>
          </p:nvPr>
        </p:nvSpPr>
        <p:spPr/>
        <p:txBody>
          <a:bodyPr>
            <a:normAutofit/>
          </a:bodyPr>
          <a:lstStyle/>
          <a:p>
            <a:pPr marL="0" indent="0">
              <a:buNone/>
            </a:pPr>
            <a:r>
              <a:rPr lang="en-US" sz="4000" kern="100" dirty="0">
                <a:effectLst/>
                <a:latin typeface="Times New Roman" panose="02020603050405020304" pitchFamily="18" charset="0"/>
                <a:ea typeface="Calibri" panose="020F0502020204030204" pitchFamily="34" charset="0"/>
              </a:rPr>
              <a:t>And when his disciples James and John saw it, they said, “Lord, do you want us to tell fire to come down from heaven and consume them?” But he turned and rebuked them. And they went on to another village.</a:t>
            </a:r>
          </a:p>
        </p:txBody>
      </p:sp>
    </p:spTree>
    <p:extLst>
      <p:ext uri="{BB962C8B-B14F-4D97-AF65-F5344CB8AC3E}">
        <p14:creationId xmlns:p14="http://schemas.microsoft.com/office/powerpoint/2010/main" val="1500031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A Humble Plea</a:t>
            </a:r>
          </a:p>
        </p:txBody>
      </p:sp>
    </p:spTree>
    <p:extLst>
      <p:ext uri="{BB962C8B-B14F-4D97-AF65-F5344CB8AC3E}">
        <p14:creationId xmlns:p14="http://schemas.microsoft.com/office/powerpoint/2010/main" val="3618922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Elijah Delivers the Verdict</a:t>
            </a:r>
          </a:p>
        </p:txBody>
      </p:sp>
    </p:spTree>
    <p:extLst>
      <p:ext uri="{BB962C8B-B14F-4D97-AF65-F5344CB8AC3E}">
        <p14:creationId xmlns:p14="http://schemas.microsoft.com/office/powerpoint/2010/main" val="1875031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1759-8D07-54D9-4D3D-28F2FEB8D278}"/>
              </a:ext>
            </a:extLst>
          </p:cNvPr>
          <p:cNvSpPr>
            <a:spLocks noGrp="1"/>
          </p:cNvSpPr>
          <p:nvPr>
            <p:ph type="title"/>
          </p:nvPr>
        </p:nvSpPr>
        <p:spPr/>
        <p:txBody>
          <a:bodyPr/>
          <a:lstStyle/>
          <a:p>
            <a:r>
              <a:rPr lang="en-US" dirty="0"/>
              <a:t>2 Chronicles 33:12-13</a:t>
            </a:r>
          </a:p>
        </p:txBody>
      </p:sp>
      <p:sp>
        <p:nvSpPr>
          <p:cNvPr id="3" name="Content Placeholder 2">
            <a:extLst>
              <a:ext uri="{FF2B5EF4-FFF2-40B4-BE49-F238E27FC236}">
                <a16:creationId xmlns:a16="http://schemas.microsoft.com/office/drawing/2014/main" id="{D067015E-E9F1-9460-6367-6A5ACE321F0E}"/>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And when he [Manasseh] was in distress, he entreated the favor of the Lord his God and humbled himself greatly before the God of his fathers. He prayed to him, and God was moved by his entreaty and heard his plea and brought him again to Jerusalem into his kingdom. Then Manasseh knew that the Lord was God.</a:t>
            </a:r>
            <a:endParaRPr lang="en-US" sz="5400" dirty="0"/>
          </a:p>
        </p:txBody>
      </p:sp>
    </p:spTree>
    <p:extLst>
      <p:ext uri="{BB962C8B-B14F-4D97-AF65-F5344CB8AC3E}">
        <p14:creationId xmlns:p14="http://schemas.microsoft.com/office/powerpoint/2010/main" val="3433894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5EDB-339D-EA9A-7F84-49770FBB4A12}"/>
              </a:ext>
            </a:extLst>
          </p:cNvPr>
          <p:cNvSpPr>
            <a:spLocks noGrp="1"/>
          </p:cNvSpPr>
          <p:nvPr>
            <p:ph type="title"/>
          </p:nvPr>
        </p:nvSpPr>
        <p:spPr/>
        <p:txBody>
          <a:bodyPr/>
          <a:lstStyle/>
          <a:p>
            <a:r>
              <a:rPr lang="en-US" dirty="0"/>
              <a:t>2 Kings 1:17-18</a:t>
            </a:r>
          </a:p>
        </p:txBody>
      </p:sp>
      <p:sp>
        <p:nvSpPr>
          <p:cNvPr id="3" name="Content Placeholder 2">
            <a:extLst>
              <a:ext uri="{FF2B5EF4-FFF2-40B4-BE49-F238E27FC236}">
                <a16:creationId xmlns:a16="http://schemas.microsoft.com/office/drawing/2014/main" id="{14C13D2D-E6AE-3AA0-02DC-AD10D192F6FC}"/>
              </a:ext>
            </a:extLst>
          </p:cNvPr>
          <p:cNvSpPr>
            <a:spLocks noGrp="1"/>
          </p:cNvSpPr>
          <p:nvPr>
            <p:ph idx="1"/>
          </p:nvPr>
        </p:nvSpPr>
        <p:spPr/>
        <p:txBody>
          <a:bodyPr>
            <a:normAutofit/>
          </a:bodyPr>
          <a:lstStyle/>
          <a:p>
            <a:pPr marL="0" indent="0">
              <a:buNone/>
            </a:pPr>
            <a:r>
              <a:rPr lang="en-US" sz="4000" dirty="0"/>
              <a:t>So he died according to the word of the </a:t>
            </a:r>
            <a:r>
              <a:rPr lang="en-US" sz="4000" cap="small" dirty="0">
                <a:effectLst/>
              </a:rPr>
              <a:t>Lord</a:t>
            </a:r>
            <a:r>
              <a:rPr lang="en-US" sz="4000" dirty="0"/>
              <a:t> that Elijah had spoken. </a:t>
            </a:r>
            <a:r>
              <a:rPr lang="en-US" sz="4000" dirty="0" err="1"/>
              <a:t>Jehoram</a:t>
            </a:r>
            <a:r>
              <a:rPr lang="en-US" sz="4000" dirty="0"/>
              <a:t> became king in his place in the second year of </a:t>
            </a:r>
            <a:r>
              <a:rPr lang="en-US" sz="4000" dirty="0" err="1"/>
              <a:t>Jehoram</a:t>
            </a:r>
            <a:r>
              <a:rPr lang="en-US" sz="4000" dirty="0"/>
              <a:t> the son of Jehoshaphat, king of Judah, because Ahaziah had no son. Now the rest of the acts of Ahaziah that he did, are they not written in the Book of the Chronicles of the Kings of Israel?</a:t>
            </a:r>
          </a:p>
        </p:txBody>
      </p:sp>
    </p:spTree>
    <p:extLst>
      <p:ext uri="{BB962C8B-B14F-4D97-AF65-F5344CB8AC3E}">
        <p14:creationId xmlns:p14="http://schemas.microsoft.com/office/powerpoint/2010/main" val="1926955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38F6-6D55-181D-8A22-58A52DBCA734}"/>
              </a:ext>
            </a:extLst>
          </p:cNvPr>
          <p:cNvSpPr>
            <a:spLocks noGrp="1"/>
          </p:cNvSpPr>
          <p:nvPr>
            <p:ph type="title"/>
          </p:nvPr>
        </p:nvSpPr>
        <p:spPr>
          <a:xfrm>
            <a:off x="838200" y="365125"/>
            <a:ext cx="10515600" cy="6099843"/>
          </a:xfrm>
        </p:spPr>
        <p:txBody>
          <a:bodyPr>
            <a:normAutofit/>
          </a:bodyPr>
          <a:lstStyle/>
          <a:p>
            <a:pPr algn="ctr"/>
            <a:r>
              <a:rPr lang="en-US" sz="6600" dirty="0"/>
              <a:t>Epilogue for Ahaziah</a:t>
            </a:r>
          </a:p>
        </p:txBody>
      </p:sp>
    </p:spTree>
    <p:extLst>
      <p:ext uri="{BB962C8B-B14F-4D97-AF65-F5344CB8AC3E}">
        <p14:creationId xmlns:p14="http://schemas.microsoft.com/office/powerpoint/2010/main" val="1848566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758</TotalTime>
  <Words>1201</Words>
  <Application>Microsoft Office PowerPoint</Application>
  <PresentationFormat>Widescreen</PresentationFormat>
  <Paragraphs>44</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Times New Roman</vt:lpstr>
      <vt:lpstr>Office Theme</vt:lpstr>
      <vt:lpstr>1 Kings 22:51 – 2 Kings 1:18</vt:lpstr>
      <vt:lpstr>1 Kings 22:51</vt:lpstr>
      <vt:lpstr>1 Kings 22:52-53</vt:lpstr>
      <vt:lpstr>2 Kings 1:1-2</vt:lpstr>
      <vt:lpstr>2 Kings 1:3-4</vt:lpstr>
      <vt:lpstr>2 Kings 1:5</vt:lpstr>
      <vt:lpstr>2 Kings 1:6</vt:lpstr>
      <vt:lpstr>2 Kings 1:7-8</vt:lpstr>
      <vt:lpstr>Ahaziah’s Illness (1 Kings 22:51 – 2 Kings 1:8)</vt:lpstr>
      <vt:lpstr>Us and the Future</vt:lpstr>
      <vt:lpstr>Deuteronomy 18:10-12</vt:lpstr>
      <vt:lpstr>James 4:13-16</vt:lpstr>
      <vt:lpstr>2 Kings 1:9-10</vt:lpstr>
      <vt:lpstr>2 Kings 1:11-12</vt:lpstr>
      <vt:lpstr>2 Kings 1:13</vt:lpstr>
      <vt:lpstr>2 Kings 1:14</vt:lpstr>
      <vt:lpstr>2 Kings 1:15</vt:lpstr>
      <vt:lpstr>2 Kings 1:16</vt:lpstr>
      <vt:lpstr>Ahaziah vs. God (2 Kings 1:9-16)</vt:lpstr>
      <vt:lpstr>Luke 9:54-56</vt:lpstr>
      <vt:lpstr>A Humble Plea</vt:lpstr>
      <vt:lpstr>Elijah Delivers the Verdict</vt:lpstr>
      <vt:lpstr>2 Chronicles 33:12-13</vt:lpstr>
      <vt:lpstr>2 Kings 1:17-18</vt:lpstr>
      <vt:lpstr>Epilogue for Ahaziah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2024-07-19T15:05:57Z</dcterms:created>
  <dcterms:modified xsi:type="dcterms:W3CDTF">2024-07-21T03:39:04Z</dcterms:modified>
</cp:coreProperties>
</file>