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8" r:id="rId4"/>
    <p:sldId id="262" r:id="rId5"/>
    <p:sldId id="263" r:id="rId6"/>
    <p:sldId id="264" r:id="rId7"/>
    <p:sldId id="265" r:id="rId8"/>
    <p:sldId id="270" r:id="rId9"/>
    <p:sldId id="257" r:id="rId10"/>
    <p:sldId id="281" r:id="rId11"/>
    <p:sldId id="280" r:id="rId12"/>
    <p:sldId id="266" r:id="rId13"/>
    <p:sldId id="267" r:id="rId14"/>
    <p:sldId id="268" r:id="rId15"/>
    <p:sldId id="269" r:id="rId16"/>
    <p:sldId id="271" r:id="rId17"/>
    <p:sldId id="272" r:id="rId18"/>
    <p:sldId id="273" r:id="rId19"/>
    <p:sldId id="276" r:id="rId20"/>
    <p:sldId id="274" r:id="rId21"/>
    <p:sldId id="277" r:id="rId22"/>
    <p:sldId id="278" r:id="rId23"/>
    <p:sldId id="27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ABF30-F5D5-0CE3-FB0C-87C8731889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2E84134-B366-1D08-C78F-AE190EC1F6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4F19462-1183-D125-622D-DAC6D61CD98C}"/>
              </a:ext>
            </a:extLst>
          </p:cNvPr>
          <p:cNvSpPr>
            <a:spLocks noGrp="1"/>
          </p:cNvSpPr>
          <p:nvPr>
            <p:ph type="dt" sz="half" idx="10"/>
          </p:nvPr>
        </p:nvSpPr>
        <p:spPr/>
        <p:txBody>
          <a:bodyPr/>
          <a:lstStyle/>
          <a:p>
            <a:fld id="{00E8ABE1-DF28-4549-971C-8D4640D0F085}" type="datetimeFigureOut">
              <a:rPr lang="en-US" smtClean="0"/>
              <a:t>7/6/2024</a:t>
            </a:fld>
            <a:endParaRPr lang="en-US"/>
          </a:p>
        </p:txBody>
      </p:sp>
      <p:sp>
        <p:nvSpPr>
          <p:cNvPr id="5" name="Footer Placeholder 4">
            <a:extLst>
              <a:ext uri="{FF2B5EF4-FFF2-40B4-BE49-F238E27FC236}">
                <a16:creationId xmlns:a16="http://schemas.microsoft.com/office/drawing/2014/main" id="{030589E0-2FF6-C4FB-73A1-E8D79BADD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84A79E-9475-0F9B-7D51-65652E241D2A}"/>
              </a:ext>
            </a:extLst>
          </p:cNvPr>
          <p:cNvSpPr>
            <a:spLocks noGrp="1"/>
          </p:cNvSpPr>
          <p:nvPr>
            <p:ph type="sldNum" sz="quarter" idx="12"/>
          </p:nvPr>
        </p:nvSpPr>
        <p:spPr/>
        <p:txBody>
          <a:bodyPr/>
          <a:lstStyle/>
          <a:p>
            <a:fld id="{4865584B-509D-4CD5-8EED-AD4D553196EB}" type="slidenum">
              <a:rPr lang="en-US" smtClean="0"/>
              <a:t>‹#›</a:t>
            </a:fld>
            <a:endParaRPr lang="en-US"/>
          </a:p>
        </p:txBody>
      </p:sp>
    </p:spTree>
    <p:extLst>
      <p:ext uri="{BB962C8B-B14F-4D97-AF65-F5344CB8AC3E}">
        <p14:creationId xmlns:p14="http://schemas.microsoft.com/office/powerpoint/2010/main" val="1951319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7067B-6971-E344-939D-97765C269E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787438-E265-26D3-2678-C32338FF81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6AB790-548B-A79B-9F5F-A80D2BEE1436}"/>
              </a:ext>
            </a:extLst>
          </p:cNvPr>
          <p:cNvSpPr>
            <a:spLocks noGrp="1"/>
          </p:cNvSpPr>
          <p:nvPr>
            <p:ph type="dt" sz="half" idx="10"/>
          </p:nvPr>
        </p:nvSpPr>
        <p:spPr/>
        <p:txBody>
          <a:bodyPr/>
          <a:lstStyle/>
          <a:p>
            <a:fld id="{00E8ABE1-DF28-4549-971C-8D4640D0F085}" type="datetimeFigureOut">
              <a:rPr lang="en-US" smtClean="0"/>
              <a:t>7/6/2024</a:t>
            </a:fld>
            <a:endParaRPr lang="en-US"/>
          </a:p>
        </p:txBody>
      </p:sp>
      <p:sp>
        <p:nvSpPr>
          <p:cNvPr id="5" name="Footer Placeholder 4">
            <a:extLst>
              <a:ext uri="{FF2B5EF4-FFF2-40B4-BE49-F238E27FC236}">
                <a16:creationId xmlns:a16="http://schemas.microsoft.com/office/drawing/2014/main" id="{097D82FE-805A-3150-6BB5-A38DE932B4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73FB4C-4ABB-F8A4-BB9D-3FAB62BA6579}"/>
              </a:ext>
            </a:extLst>
          </p:cNvPr>
          <p:cNvSpPr>
            <a:spLocks noGrp="1"/>
          </p:cNvSpPr>
          <p:nvPr>
            <p:ph type="sldNum" sz="quarter" idx="12"/>
          </p:nvPr>
        </p:nvSpPr>
        <p:spPr/>
        <p:txBody>
          <a:bodyPr/>
          <a:lstStyle/>
          <a:p>
            <a:fld id="{4865584B-509D-4CD5-8EED-AD4D553196EB}" type="slidenum">
              <a:rPr lang="en-US" smtClean="0"/>
              <a:t>‹#›</a:t>
            </a:fld>
            <a:endParaRPr lang="en-US"/>
          </a:p>
        </p:txBody>
      </p:sp>
    </p:spTree>
    <p:extLst>
      <p:ext uri="{BB962C8B-B14F-4D97-AF65-F5344CB8AC3E}">
        <p14:creationId xmlns:p14="http://schemas.microsoft.com/office/powerpoint/2010/main" val="2193236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4460A-867E-58AF-AA1E-D5771F9A64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AAAE86E-F91D-9EF4-3875-05943B0E6DA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2EFC35-E244-CAB7-783A-FD503FB8FB8A}"/>
              </a:ext>
            </a:extLst>
          </p:cNvPr>
          <p:cNvSpPr>
            <a:spLocks noGrp="1"/>
          </p:cNvSpPr>
          <p:nvPr>
            <p:ph type="dt" sz="half" idx="10"/>
          </p:nvPr>
        </p:nvSpPr>
        <p:spPr/>
        <p:txBody>
          <a:bodyPr/>
          <a:lstStyle/>
          <a:p>
            <a:fld id="{00E8ABE1-DF28-4549-971C-8D4640D0F085}" type="datetimeFigureOut">
              <a:rPr lang="en-US" smtClean="0"/>
              <a:t>7/6/2024</a:t>
            </a:fld>
            <a:endParaRPr lang="en-US"/>
          </a:p>
        </p:txBody>
      </p:sp>
      <p:sp>
        <p:nvSpPr>
          <p:cNvPr id="5" name="Footer Placeholder 4">
            <a:extLst>
              <a:ext uri="{FF2B5EF4-FFF2-40B4-BE49-F238E27FC236}">
                <a16:creationId xmlns:a16="http://schemas.microsoft.com/office/drawing/2014/main" id="{01916980-8C66-2AAA-EFD8-5D025743A0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445139-CA85-0C2E-535E-6EB8349692E3}"/>
              </a:ext>
            </a:extLst>
          </p:cNvPr>
          <p:cNvSpPr>
            <a:spLocks noGrp="1"/>
          </p:cNvSpPr>
          <p:nvPr>
            <p:ph type="sldNum" sz="quarter" idx="12"/>
          </p:nvPr>
        </p:nvSpPr>
        <p:spPr/>
        <p:txBody>
          <a:bodyPr/>
          <a:lstStyle/>
          <a:p>
            <a:fld id="{4865584B-509D-4CD5-8EED-AD4D553196EB}" type="slidenum">
              <a:rPr lang="en-US" smtClean="0"/>
              <a:t>‹#›</a:t>
            </a:fld>
            <a:endParaRPr lang="en-US"/>
          </a:p>
        </p:txBody>
      </p:sp>
    </p:spTree>
    <p:extLst>
      <p:ext uri="{BB962C8B-B14F-4D97-AF65-F5344CB8AC3E}">
        <p14:creationId xmlns:p14="http://schemas.microsoft.com/office/powerpoint/2010/main" val="2416809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F1E54-196E-E16A-B4A1-AAA76216C0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270A81-D117-FB3E-8B9B-B8E85B045A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72E2AA6-F424-060E-08FB-F8015DF0B66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29F613-E3F5-E637-094A-4346309B8C7F}"/>
              </a:ext>
            </a:extLst>
          </p:cNvPr>
          <p:cNvSpPr>
            <a:spLocks noGrp="1"/>
          </p:cNvSpPr>
          <p:nvPr>
            <p:ph type="dt" sz="half" idx="10"/>
          </p:nvPr>
        </p:nvSpPr>
        <p:spPr/>
        <p:txBody>
          <a:bodyPr/>
          <a:lstStyle/>
          <a:p>
            <a:fld id="{00E8ABE1-DF28-4549-971C-8D4640D0F085}" type="datetimeFigureOut">
              <a:rPr lang="en-US" smtClean="0"/>
              <a:t>7/6/2024</a:t>
            </a:fld>
            <a:endParaRPr lang="en-US"/>
          </a:p>
        </p:txBody>
      </p:sp>
      <p:sp>
        <p:nvSpPr>
          <p:cNvPr id="6" name="Footer Placeholder 5">
            <a:extLst>
              <a:ext uri="{FF2B5EF4-FFF2-40B4-BE49-F238E27FC236}">
                <a16:creationId xmlns:a16="http://schemas.microsoft.com/office/drawing/2014/main" id="{E84ED4F7-0750-5B2F-090C-71BDA08A70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7EB8D9-7F47-DCBD-EE1F-D3DEE2D92F4E}"/>
              </a:ext>
            </a:extLst>
          </p:cNvPr>
          <p:cNvSpPr>
            <a:spLocks noGrp="1"/>
          </p:cNvSpPr>
          <p:nvPr>
            <p:ph type="sldNum" sz="quarter" idx="12"/>
          </p:nvPr>
        </p:nvSpPr>
        <p:spPr/>
        <p:txBody>
          <a:bodyPr/>
          <a:lstStyle/>
          <a:p>
            <a:fld id="{4865584B-509D-4CD5-8EED-AD4D553196EB}" type="slidenum">
              <a:rPr lang="en-US" smtClean="0"/>
              <a:t>‹#›</a:t>
            </a:fld>
            <a:endParaRPr lang="en-US"/>
          </a:p>
        </p:txBody>
      </p:sp>
    </p:spTree>
    <p:extLst>
      <p:ext uri="{BB962C8B-B14F-4D97-AF65-F5344CB8AC3E}">
        <p14:creationId xmlns:p14="http://schemas.microsoft.com/office/powerpoint/2010/main" val="2617118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1D306-2106-E078-DFF9-1DCCD51EC3A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688D518-C34A-DA67-5424-B4F8391A8A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B753C0-7852-8842-DBFD-19D979CF90F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5E01675-DB29-26FE-C8E3-260D01D316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40B059-AADE-3D8C-89AD-1F5E9ED71FE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178B87-CD58-CE76-9332-604AA0CDBD03}"/>
              </a:ext>
            </a:extLst>
          </p:cNvPr>
          <p:cNvSpPr>
            <a:spLocks noGrp="1"/>
          </p:cNvSpPr>
          <p:nvPr>
            <p:ph type="dt" sz="half" idx="10"/>
          </p:nvPr>
        </p:nvSpPr>
        <p:spPr/>
        <p:txBody>
          <a:bodyPr/>
          <a:lstStyle/>
          <a:p>
            <a:fld id="{00E8ABE1-DF28-4549-971C-8D4640D0F085}" type="datetimeFigureOut">
              <a:rPr lang="en-US" smtClean="0"/>
              <a:t>7/6/2024</a:t>
            </a:fld>
            <a:endParaRPr lang="en-US"/>
          </a:p>
        </p:txBody>
      </p:sp>
      <p:sp>
        <p:nvSpPr>
          <p:cNvPr id="8" name="Footer Placeholder 7">
            <a:extLst>
              <a:ext uri="{FF2B5EF4-FFF2-40B4-BE49-F238E27FC236}">
                <a16:creationId xmlns:a16="http://schemas.microsoft.com/office/drawing/2014/main" id="{50722230-6FD4-38C9-8487-111E504B391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0FAB7EE-C42C-0688-AD19-64DF9233FB75}"/>
              </a:ext>
            </a:extLst>
          </p:cNvPr>
          <p:cNvSpPr>
            <a:spLocks noGrp="1"/>
          </p:cNvSpPr>
          <p:nvPr>
            <p:ph type="sldNum" sz="quarter" idx="12"/>
          </p:nvPr>
        </p:nvSpPr>
        <p:spPr/>
        <p:txBody>
          <a:bodyPr/>
          <a:lstStyle/>
          <a:p>
            <a:fld id="{4865584B-509D-4CD5-8EED-AD4D553196EB}" type="slidenum">
              <a:rPr lang="en-US" smtClean="0"/>
              <a:t>‹#›</a:t>
            </a:fld>
            <a:endParaRPr lang="en-US"/>
          </a:p>
        </p:txBody>
      </p:sp>
    </p:spTree>
    <p:extLst>
      <p:ext uri="{BB962C8B-B14F-4D97-AF65-F5344CB8AC3E}">
        <p14:creationId xmlns:p14="http://schemas.microsoft.com/office/powerpoint/2010/main" val="1225852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2089D-4613-7BB4-3EB1-6DB3ABDBB23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49AF3D-4D61-1A05-2108-79A6E9D0CA07}"/>
              </a:ext>
            </a:extLst>
          </p:cNvPr>
          <p:cNvSpPr>
            <a:spLocks noGrp="1"/>
          </p:cNvSpPr>
          <p:nvPr>
            <p:ph type="dt" sz="half" idx="10"/>
          </p:nvPr>
        </p:nvSpPr>
        <p:spPr/>
        <p:txBody>
          <a:bodyPr/>
          <a:lstStyle/>
          <a:p>
            <a:fld id="{00E8ABE1-DF28-4549-971C-8D4640D0F085}" type="datetimeFigureOut">
              <a:rPr lang="en-US" smtClean="0"/>
              <a:t>7/6/2024</a:t>
            </a:fld>
            <a:endParaRPr lang="en-US"/>
          </a:p>
        </p:txBody>
      </p:sp>
      <p:sp>
        <p:nvSpPr>
          <p:cNvPr id="4" name="Footer Placeholder 3">
            <a:extLst>
              <a:ext uri="{FF2B5EF4-FFF2-40B4-BE49-F238E27FC236}">
                <a16:creationId xmlns:a16="http://schemas.microsoft.com/office/drawing/2014/main" id="{113DF69B-7AB9-241A-D6D8-C75BA2AB2A1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F64803C-4F33-BA8A-3758-1041227936FA}"/>
              </a:ext>
            </a:extLst>
          </p:cNvPr>
          <p:cNvSpPr>
            <a:spLocks noGrp="1"/>
          </p:cNvSpPr>
          <p:nvPr>
            <p:ph type="sldNum" sz="quarter" idx="12"/>
          </p:nvPr>
        </p:nvSpPr>
        <p:spPr/>
        <p:txBody>
          <a:bodyPr/>
          <a:lstStyle/>
          <a:p>
            <a:fld id="{4865584B-509D-4CD5-8EED-AD4D553196EB}" type="slidenum">
              <a:rPr lang="en-US" smtClean="0"/>
              <a:t>‹#›</a:t>
            </a:fld>
            <a:endParaRPr lang="en-US"/>
          </a:p>
        </p:txBody>
      </p:sp>
    </p:spTree>
    <p:extLst>
      <p:ext uri="{BB962C8B-B14F-4D97-AF65-F5344CB8AC3E}">
        <p14:creationId xmlns:p14="http://schemas.microsoft.com/office/powerpoint/2010/main" val="970792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2722F9-7203-5234-A9CC-BDBF46D32DD5}"/>
              </a:ext>
            </a:extLst>
          </p:cNvPr>
          <p:cNvSpPr>
            <a:spLocks noGrp="1"/>
          </p:cNvSpPr>
          <p:nvPr>
            <p:ph type="dt" sz="half" idx="10"/>
          </p:nvPr>
        </p:nvSpPr>
        <p:spPr/>
        <p:txBody>
          <a:bodyPr/>
          <a:lstStyle/>
          <a:p>
            <a:fld id="{00E8ABE1-DF28-4549-971C-8D4640D0F085}" type="datetimeFigureOut">
              <a:rPr lang="en-US" smtClean="0"/>
              <a:t>7/6/2024</a:t>
            </a:fld>
            <a:endParaRPr lang="en-US"/>
          </a:p>
        </p:txBody>
      </p:sp>
      <p:sp>
        <p:nvSpPr>
          <p:cNvPr id="3" name="Footer Placeholder 2">
            <a:extLst>
              <a:ext uri="{FF2B5EF4-FFF2-40B4-BE49-F238E27FC236}">
                <a16:creationId xmlns:a16="http://schemas.microsoft.com/office/drawing/2014/main" id="{F75CA3F1-DBEE-D22F-0911-64A291776B7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DFA4CBC-0B1E-227A-DAF4-3819AD8FDE9D}"/>
              </a:ext>
            </a:extLst>
          </p:cNvPr>
          <p:cNvSpPr>
            <a:spLocks noGrp="1"/>
          </p:cNvSpPr>
          <p:nvPr>
            <p:ph type="sldNum" sz="quarter" idx="12"/>
          </p:nvPr>
        </p:nvSpPr>
        <p:spPr/>
        <p:txBody>
          <a:bodyPr/>
          <a:lstStyle/>
          <a:p>
            <a:fld id="{4865584B-509D-4CD5-8EED-AD4D553196EB}" type="slidenum">
              <a:rPr lang="en-US" smtClean="0"/>
              <a:t>‹#›</a:t>
            </a:fld>
            <a:endParaRPr lang="en-US"/>
          </a:p>
        </p:txBody>
      </p:sp>
    </p:spTree>
    <p:extLst>
      <p:ext uri="{BB962C8B-B14F-4D97-AF65-F5344CB8AC3E}">
        <p14:creationId xmlns:p14="http://schemas.microsoft.com/office/powerpoint/2010/main" val="3656606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523DF-2670-8BC5-3F94-2FF4C5FC3E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0C55816-6A88-4242-E247-110D54E24E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AE1B553-F197-531C-C316-128E0046D8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E38F5C-F380-3ECD-B946-C56B50662648}"/>
              </a:ext>
            </a:extLst>
          </p:cNvPr>
          <p:cNvSpPr>
            <a:spLocks noGrp="1"/>
          </p:cNvSpPr>
          <p:nvPr>
            <p:ph type="dt" sz="half" idx="10"/>
          </p:nvPr>
        </p:nvSpPr>
        <p:spPr/>
        <p:txBody>
          <a:bodyPr/>
          <a:lstStyle/>
          <a:p>
            <a:fld id="{00E8ABE1-DF28-4549-971C-8D4640D0F085}" type="datetimeFigureOut">
              <a:rPr lang="en-US" smtClean="0"/>
              <a:t>7/6/2024</a:t>
            </a:fld>
            <a:endParaRPr lang="en-US"/>
          </a:p>
        </p:txBody>
      </p:sp>
      <p:sp>
        <p:nvSpPr>
          <p:cNvPr id="6" name="Footer Placeholder 5">
            <a:extLst>
              <a:ext uri="{FF2B5EF4-FFF2-40B4-BE49-F238E27FC236}">
                <a16:creationId xmlns:a16="http://schemas.microsoft.com/office/drawing/2014/main" id="{45DA2456-F0B9-73E2-3828-A8B607C347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F4AFD1-646F-C01B-7B69-E37550AFB041}"/>
              </a:ext>
            </a:extLst>
          </p:cNvPr>
          <p:cNvSpPr>
            <a:spLocks noGrp="1"/>
          </p:cNvSpPr>
          <p:nvPr>
            <p:ph type="sldNum" sz="quarter" idx="12"/>
          </p:nvPr>
        </p:nvSpPr>
        <p:spPr/>
        <p:txBody>
          <a:bodyPr/>
          <a:lstStyle/>
          <a:p>
            <a:fld id="{4865584B-509D-4CD5-8EED-AD4D553196EB}" type="slidenum">
              <a:rPr lang="en-US" smtClean="0"/>
              <a:t>‹#›</a:t>
            </a:fld>
            <a:endParaRPr lang="en-US"/>
          </a:p>
        </p:txBody>
      </p:sp>
    </p:spTree>
    <p:extLst>
      <p:ext uri="{BB962C8B-B14F-4D97-AF65-F5344CB8AC3E}">
        <p14:creationId xmlns:p14="http://schemas.microsoft.com/office/powerpoint/2010/main" val="2949156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BD9C9-99E3-A160-C331-623E41589A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45CA237-618F-3AF7-0B6C-4864896597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90DBC93-A2E0-F535-37F4-6BAFD6C14F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AEA1B3-9741-399D-1C2F-DBE69B1ED1B3}"/>
              </a:ext>
            </a:extLst>
          </p:cNvPr>
          <p:cNvSpPr>
            <a:spLocks noGrp="1"/>
          </p:cNvSpPr>
          <p:nvPr>
            <p:ph type="dt" sz="half" idx="10"/>
          </p:nvPr>
        </p:nvSpPr>
        <p:spPr/>
        <p:txBody>
          <a:bodyPr/>
          <a:lstStyle/>
          <a:p>
            <a:fld id="{00E8ABE1-DF28-4549-971C-8D4640D0F085}" type="datetimeFigureOut">
              <a:rPr lang="en-US" smtClean="0"/>
              <a:t>7/6/2024</a:t>
            </a:fld>
            <a:endParaRPr lang="en-US"/>
          </a:p>
        </p:txBody>
      </p:sp>
      <p:sp>
        <p:nvSpPr>
          <p:cNvPr id="6" name="Footer Placeholder 5">
            <a:extLst>
              <a:ext uri="{FF2B5EF4-FFF2-40B4-BE49-F238E27FC236}">
                <a16:creationId xmlns:a16="http://schemas.microsoft.com/office/drawing/2014/main" id="{D3ECAE5F-2E69-0DB3-B3F0-8E0F7194CF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8F165E-C1A3-D0AC-9BF7-8D468CB97BD3}"/>
              </a:ext>
            </a:extLst>
          </p:cNvPr>
          <p:cNvSpPr>
            <a:spLocks noGrp="1"/>
          </p:cNvSpPr>
          <p:nvPr>
            <p:ph type="sldNum" sz="quarter" idx="12"/>
          </p:nvPr>
        </p:nvSpPr>
        <p:spPr/>
        <p:txBody>
          <a:bodyPr/>
          <a:lstStyle/>
          <a:p>
            <a:fld id="{4865584B-509D-4CD5-8EED-AD4D553196EB}" type="slidenum">
              <a:rPr lang="en-US" smtClean="0"/>
              <a:t>‹#›</a:t>
            </a:fld>
            <a:endParaRPr lang="en-US"/>
          </a:p>
        </p:txBody>
      </p:sp>
    </p:spTree>
    <p:extLst>
      <p:ext uri="{BB962C8B-B14F-4D97-AF65-F5344CB8AC3E}">
        <p14:creationId xmlns:p14="http://schemas.microsoft.com/office/powerpoint/2010/main" val="1118204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62D30-2F85-8DDA-F32C-F81BF53971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5B54F0B-4B94-557E-A2DB-E35489E3259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681B7D-581C-17A8-6EEB-5327A46FD529}"/>
              </a:ext>
            </a:extLst>
          </p:cNvPr>
          <p:cNvSpPr>
            <a:spLocks noGrp="1"/>
          </p:cNvSpPr>
          <p:nvPr>
            <p:ph type="dt" sz="half" idx="10"/>
          </p:nvPr>
        </p:nvSpPr>
        <p:spPr/>
        <p:txBody>
          <a:bodyPr/>
          <a:lstStyle/>
          <a:p>
            <a:fld id="{00E8ABE1-DF28-4549-971C-8D4640D0F085}" type="datetimeFigureOut">
              <a:rPr lang="en-US" smtClean="0"/>
              <a:t>7/6/2024</a:t>
            </a:fld>
            <a:endParaRPr lang="en-US"/>
          </a:p>
        </p:txBody>
      </p:sp>
      <p:sp>
        <p:nvSpPr>
          <p:cNvPr id="5" name="Footer Placeholder 4">
            <a:extLst>
              <a:ext uri="{FF2B5EF4-FFF2-40B4-BE49-F238E27FC236}">
                <a16:creationId xmlns:a16="http://schemas.microsoft.com/office/drawing/2014/main" id="{C5E13201-7071-1E0F-B319-70ABB43FDC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8CCE85-180A-55BD-B132-B3FBED6BC2E0}"/>
              </a:ext>
            </a:extLst>
          </p:cNvPr>
          <p:cNvSpPr>
            <a:spLocks noGrp="1"/>
          </p:cNvSpPr>
          <p:nvPr>
            <p:ph type="sldNum" sz="quarter" idx="12"/>
          </p:nvPr>
        </p:nvSpPr>
        <p:spPr/>
        <p:txBody>
          <a:bodyPr/>
          <a:lstStyle/>
          <a:p>
            <a:fld id="{4865584B-509D-4CD5-8EED-AD4D553196EB}" type="slidenum">
              <a:rPr lang="en-US" smtClean="0"/>
              <a:t>‹#›</a:t>
            </a:fld>
            <a:endParaRPr lang="en-US"/>
          </a:p>
        </p:txBody>
      </p:sp>
    </p:spTree>
    <p:extLst>
      <p:ext uri="{BB962C8B-B14F-4D97-AF65-F5344CB8AC3E}">
        <p14:creationId xmlns:p14="http://schemas.microsoft.com/office/powerpoint/2010/main" val="2057174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FC0EDE-D79D-C72E-FC89-31C2B8ED475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94FEFD8-961D-2913-EAF8-62F5D1779B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24C60E-E0DC-AFDA-B7AC-D52584281908}"/>
              </a:ext>
            </a:extLst>
          </p:cNvPr>
          <p:cNvSpPr>
            <a:spLocks noGrp="1"/>
          </p:cNvSpPr>
          <p:nvPr>
            <p:ph type="dt" sz="half" idx="10"/>
          </p:nvPr>
        </p:nvSpPr>
        <p:spPr/>
        <p:txBody>
          <a:bodyPr/>
          <a:lstStyle/>
          <a:p>
            <a:fld id="{00E8ABE1-DF28-4549-971C-8D4640D0F085}" type="datetimeFigureOut">
              <a:rPr lang="en-US" smtClean="0"/>
              <a:t>7/6/2024</a:t>
            </a:fld>
            <a:endParaRPr lang="en-US"/>
          </a:p>
        </p:txBody>
      </p:sp>
      <p:sp>
        <p:nvSpPr>
          <p:cNvPr id="5" name="Footer Placeholder 4">
            <a:extLst>
              <a:ext uri="{FF2B5EF4-FFF2-40B4-BE49-F238E27FC236}">
                <a16:creationId xmlns:a16="http://schemas.microsoft.com/office/drawing/2014/main" id="{1E7D09E0-500A-0C69-4055-401FD5C4D3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1A7575-3B37-F76A-1F0B-FF2E0D4FAA8C}"/>
              </a:ext>
            </a:extLst>
          </p:cNvPr>
          <p:cNvSpPr>
            <a:spLocks noGrp="1"/>
          </p:cNvSpPr>
          <p:nvPr>
            <p:ph type="sldNum" sz="quarter" idx="12"/>
          </p:nvPr>
        </p:nvSpPr>
        <p:spPr/>
        <p:txBody>
          <a:bodyPr/>
          <a:lstStyle/>
          <a:p>
            <a:fld id="{4865584B-509D-4CD5-8EED-AD4D553196EB}" type="slidenum">
              <a:rPr lang="en-US" smtClean="0"/>
              <a:t>‹#›</a:t>
            </a:fld>
            <a:endParaRPr lang="en-US"/>
          </a:p>
        </p:txBody>
      </p:sp>
    </p:spTree>
    <p:extLst>
      <p:ext uri="{BB962C8B-B14F-4D97-AF65-F5344CB8AC3E}">
        <p14:creationId xmlns:p14="http://schemas.microsoft.com/office/powerpoint/2010/main" val="3819155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32EB46-C569-C47D-D13D-5C76E104C1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3AB90DB-56AF-68D5-11D1-6DA71F92FA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820D93-D178-698A-2729-7B4BC63C74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E8ABE1-DF28-4549-971C-8D4640D0F085}" type="datetimeFigureOut">
              <a:rPr lang="en-US" smtClean="0"/>
              <a:t>7/6/2024</a:t>
            </a:fld>
            <a:endParaRPr lang="en-US"/>
          </a:p>
        </p:txBody>
      </p:sp>
      <p:sp>
        <p:nvSpPr>
          <p:cNvPr id="5" name="Footer Placeholder 4">
            <a:extLst>
              <a:ext uri="{FF2B5EF4-FFF2-40B4-BE49-F238E27FC236}">
                <a16:creationId xmlns:a16="http://schemas.microsoft.com/office/drawing/2014/main" id="{5DC7479D-92FB-8AB0-B4D6-3EFC2B76DD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6AC8198-85CF-BBFD-8532-C0FDF97DAD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65584B-509D-4CD5-8EED-AD4D553196EB}" type="slidenum">
              <a:rPr lang="en-US" smtClean="0"/>
              <a:t>‹#›</a:t>
            </a:fld>
            <a:endParaRPr lang="en-US"/>
          </a:p>
        </p:txBody>
      </p:sp>
    </p:spTree>
    <p:extLst>
      <p:ext uri="{BB962C8B-B14F-4D97-AF65-F5344CB8AC3E}">
        <p14:creationId xmlns:p14="http://schemas.microsoft.com/office/powerpoint/2010/main" val="22835931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F5701-7012-B709-8F8A-DF8C6FC5ABBC}"/>
              </a:ext>
            </a:extLst>
          </p:cNvPr>
          <p:cNvSpPr>
            <a:spLocks noGrp="1"/>
          </p:cNvSpPr>
          <p:nvPr>
            <p:ph type="ctrTitle"/>
          </p:nvPr>
        </p:nvSpPr>
        <p:spPr/>
        <p:txBody>
          <a:bodyPr>
            <a:normAutofit/>
          </a:bodyPr>
          <a:lstStyle/>
          <a:p>
            <a:r>
              <a:rPr lang="en-US" sz="7200" dirty="0"/>
              <a:t>Life of Elijah, pt. 5</a:t>
            </a:r>
          </a:p>
        </p:txBody>
      </p:sp>
      <p:sp>
        <p:nvSpPr>
          <p:cNvPr id="3" name="Subtitle 2">
            <a:extLst>
              <a:ext uri="{FF2B5EF4-FFF2-40B4-BE49-F238E27FC236}">
                <a16:creationId xmlns:a16="http://schemas.microsoft.com/office/drawing/2014/main" id="{892C2F72-D9B3-ABD3-EE3F-D071AEDED149}"/>
              </a:ext>
            </a:extLst>
          </p:cNvPr>
          <p:cNvSpPr>
            <a:spLocks noGrp="1"/>
          </p:cNvSpPr>
          <p:nvPr>
            <p:ph type="subTitle" idx="1"/>
          </p:nvPr>
        </p:nvSpPr>
        <p:spPr/>
        <p:txBody>
          <a:bodyPr>
            <a:normAutofit/>
          </a:bodyPr>
          <a:lstStyle/>
          <a:p>
            <a:r>
              <a:rPr lang="en-US" sz="6000" dirty="0"/>
              <a:t>1 Kings 19:1-21</a:t>
            </a:r>
          </a:p>
        </p:txBody>
      </p:sp>
    </p:spTree>
    <p:extLst>
      <p:ext uri="{BB962C8B-B14F-4D97-AF65-F5344CB8AC3E}">
        <p14:creationId xmlns:p14="http://schemas.microsoft.com/office/powerpoint/2010/main" val="3148685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BC43A2A-DB3F-8755-025D-87CDAF88033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05727" y="-30811"/>
            <a:ext cx="4226527" cy="6888811"/>
          </a:xfrm>
          <a:prstGeom prst="rect">
            <a:avLst/>
          </a:prstGeom>
          <a:noFill/>
          <a:ln>
            <a:noFill/>
          </a:ln>
        </p:spPr>
      </p:pic>
      <p:sp>
        <p:nvSpPr>
          <p:cNvPr id="17" name="TextBox 16">
            <a:extLst>
              <a:ext uri="{FF2B5EF4-FFF2-40B4-BE49-F238E27FC236}">
                <a16:creationId xmlns:a16="http://schemas.microsoft.com/office/drawing/2014/main" id="{F431AF19-1660-230E-37E2-064E7DD9DEAD}"/>
              </a:ext>
            </a:extLst>
          </p:cNvPr>
          <p:cNvSpPr txBox="1"/>
          <p:nvPr/>
        </p:nvSpPr>
        <p:spPr>
          <a:xfrm>
            <a:off x="8556171" y="4463143"/>
            <a:ext cx="2188029" cy="70788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4000" dirty="0"/>
              <a:t>Dead Sea</a:t>
            </a:r>
          </a:p>
        </p:txBody>
      </p:sp>
      <p:sp>
        <p:nvSpPr>
          <p:cNvPr id="18" name="TextBox 17">
            <a:extLst>
              <a:ext uri="{FF2B5EF4-FFF2-40B4-BE49-F238E27FC236}">
                <a16:creationId xmlns:a16="http://schemas.microsoft.com/office/drawing/2014/main" id="{52B59885-9763-0120-2B1E-E3C6C6525192}"/>
              </a:ext>
            </a:extLst>
          </p:cNvPr>
          <p:cNvSpPr txBox="1"/>
          <p:nvPr/>
        </p:nvSpPr>
        <p:spPr>
          <a:xfrm>
            <a:off x="8556169" y="1872728"/>
            <a:ext cx="3222173" cy="70788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4000" dirty="0"/>
              <a:t>Sea of Galilee</a:t>
            </a:r>
          </a:p>
        </p:txBody>
      </p:sp>
      <p:cxnSp>
        <p:nvCxnSpPr>
          <p:cNvPr id="20" name="Straight Arrow Connector 19">
            <a:extLst>
              <a:ext uri="{FF2B5EF4-FFF2-40B4-BE49-F238E27FC236}">
                <a16:creationId xmlns:a16="http://schemas.microsoft.com/office/drawing/2014/main" id="{176410BB-1979-FE2E-1837-E84F5E13451E}"/>
              </a:ext>
            </a:extLst>
          </p:cNvPr>
          <p:cNvCxnSpPr>
            <a:cxnSpLocks/>
            <a:stCxn id="18" idx="1"/>
          </p:cNvCxnSpPr>
          <p:nvPr/>
        </p:nvCxnSpPr>
        <p:spPr>
          <a:xfrm flipH="1" flipV="1">
            <a:off x="6890657" y="1948537"/>
            <a:ext cx="1665512" cy="27813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8C8495B9-9F0E-EE8E-D96B-CE2345343C1F}"/>
              </a:ext>
            </a:extLst>
          </p:cNvPr>
          <p:cNvCxnSpPr>
            <a:cxnSpLocks/>
            <a:stCxn id="17" idx="1"/>
          </p:cNvCxnSpPr>
          <p:nvPr/>
        </p:nvCxnSpPr>
        <p:spPr>
          <a:xfrm flipH="1">
            <a:off x="6770914" y="4817086"/>
            <a:ext cx="1785257" cy="1538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9E6B0B95-8218-01AF-6E30-A7B399257F41}"/>
              </a:ext>
            </a:extLst>
          </p:cNvPr>
          <p:cNvSpPr/>
          <p:nvPr/>
        </p:nvSpPr>
        <p:spPr>
          <a:xfrm>
            <a:off x="6270168" y="2449281"/>
            <a:ext cx="217714" cy="217714"/>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4472C7CF-F689-5678-0354-63B9798DB4E5}"/>
              </a:ext>
            </a:extLst>
          </p:cNvPr>
          <p:cNvGrpSpPr/>
          <p:nvPr/>
        </p:nvGrpSpPr>
        <p:grpSpPr>
          <a:xfrm>
            <a:off x="5878274" y="2666995"/>
            <a:ext cx="500751" cy="2710541"/>
            <a:chOff x="5878274" y="2666995"/>
            <a:chExt cx="500751" cy="2710541"/>
          </a:xfrm>
        </p:grpSpPr>
        <p:cxnSp>
          <p:nvCxnSpPr>
            <p:cNvPr id="8" name="Straight Arrow Connector 7">
              <a:extLst>
                <a:ext uri="{FF2B5EF4-FFF2-40B4-BE49-F238E27FC236}">
                  <a16:creationId xmlns:a16="http://schemas.microsoft.com/office/drawing/2014/main" id="{15139353-7079-9BFB-EEBA-2D6F74A74FB3}"/>
                </a:ext>
              </a:extLst>
            </p:cNvPr>
            <p:cNvCxnSpPr>
              <a:cxnSpLocks/>
              <a:stCxn id="3" idx="4"/>
              <a:endCxn id="9" idx="0"/>
            </p:cNvCxnSpPr>
            <p:nvPr/>
          </p:nvCxnSpPr>
          <p:spPr>
            <a:xfrm flipH="1">
              <a:off x="5987131" y="2666995"/>
              <a:ext cx="391894" cy="249282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C911ED15-DE0E-587F-C57F-569ABF2E8E85}"/>
                </a:ext>
              </a:extLst>
            </p:cNvPr>
            <p:cNvSpPr/>
            <p:nvPr/>
          </p:nvSpPr>
          <p:spPr>
            <a:xfrm>
              <a:off x="5878274" y="5159822"/>
              <a:ext cx="217714" cy="217714"/>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1" name="Straight Arrow Connector 10">
            <a:extLst>
              <a:ext uri="{FF2B5EF4-FFF2-40B4-BE49-F238E27FC236}">
                <a16:creationId xmlns:a16="http://schemas.microsoft.com/office/drawing/2014/main" id="{1D5A6548-A358-A92B-2AD5-B6DC94EAD034}"/>
              </a:ext>
            </a:extLst>
          </p:cNvPr>
          <p:cNvCxnSpPr>
            <a:cxnSpLocks/>
          </p:cNvCxnSpPr>
          <p:nvPr/>
        </p:nvCxnSpPr>
        <p:spPr>
          <a:xfrm flipH="1">
            <a:off x="5290456" y="5366650"/>
            <a:ext cx="653131" cy="136072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105DB14D-63E4-529A-934C-F81014378E76}"/>
              </a:ext>
            </a:extLst>
          </p:cNvPr>
          <p:cNvGrpSpPr/>
          <p:nvPr/>
        </p:nvGrpSpPr>
        <p:grpSpPr>
          <a:xfrm>
            <a:off x="5851056" y="3018336"/>
            <a:ext cx="941644" cy="3709035"/>
            <a:chOff x="5851056" y="3018336"/>
            <a:chExt cx="941644" cy="3709035"/>
          </a:xfrm>
        </p:grpSpPr>
        <p:cxnSp>
          <p:nvCxnSpPr>
            <p:cNvPr id="4" name="Straight Arrow Connector 3">
              <a:extLst>
                <a:ext uri="{FF2B5EF4-FFF2-40B4-BE49-F238E27FC236}">
                  <a16:creationId xmlns:a16="http://schemas.microsoft.com/office/drawing/2014/main" id="{E9CFAB15-8857-DEB1-6993-07B75708441F}"/>
                </a:ext>
              </a:extLst>
            </p:cNvPr>
            <p:cNvCxnSpPr>
              <a:cxnSpLocks/>
              <a:endCxn id="13" idx="4"/>
            </p:cNvCxnSpPr>
            <p:nvPr/>
          </p:nvCxnSpPr>
          <p:spPr>
            <a:xfrm flipV="1">
              <a:off x="5851056" y="3236050"/>
              <a:ext cx="832787" cy="349132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5C9C868F-6E20-E1AF-1FDE-3CAE112C9BD9}"/>
                </a:ext>
              </a:extLst>
            </p:cNvPr>
            <p:cNvSpPr/>
            <p:nvPr/>
          </p:nvSpPr>
          <p:spPr>
            <a:xfrm>
              <a:off x="6574986" y="3018336"/>
              <a:ext cx="217714" cy="217714"/>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55730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ACAF9-7EDA-9C57-3A16-1EB8EE484202}"/>
              </a:ext>
            </a:extLst>
          </p:cNvPr>
          <p:cNvSpPr>
            <a:spLocks noGrp="1"/>
          </p:cNvSpPr>
          <p:nvPr>
            <p:ph type="title"/>
          </p:nvPr>
        </p:nvSpPr>
        <p:spPr/>
        <p:txBody>
          <a:bodyPr/>
          <a:lstStyle/>
          <a:p>
            <a:r>
              <a:rPr lang="en-US" dirty="0"/>
              <a:t>1 Kings 19:1-2</a:t>
            </a:r>
          </a:p>
        </p:txBody>
      </p:sp>
      <p:sp>
        <p:nvSpPr>
          <p:cNvPr id="3" name="Content Placeholder 2">
            <a:extLst>
              <a:ext uri="{FF2B5EF4-FFF2-40B4-BE49-F238E27FC236}">
                <a16:creationId xmlns:a16="http://schemas.microsoft.com/office/drawing/2014/main" id="{DC7D0D98-7BBA-84B1-97A1-42352BCD6AF7}"/>
              </a:ext>
            </a:extLst>
          </p:cNvPr>
          <p:cNvSpPr>
            <a:spLocks noGrp="1"/>
          </p:cNvSpPr>
          <p:nvPr>
            <p:ph idx="1"/>
          </p:nvPr>
        </p:nvSpPr>
        <p:spPr/>
        <p:txBody>
          <a:bodyPr>
            <a:normAutofit/>
          </a:bodyPr>
          <a:lstStyle/>
          <a:p>
            <a:pPr marL="0" indent="0">
              <a:buNone/>
            </a:pPr>
            <a:r>
              <a:rPr lang="en-US" sz="4000" dirty="0"/>
              <a:t>Ahab told Jezebel all that Elijah had done, and how he had killed all the prophets with the sword. Then Jezebel sent a messenger to Elijah, saying, “So may the gods do to me and more also, if I do not make your life as the life of one of them by this time tomorrow.”</a:t>
            </a:r>
          </a:p>
          <a:p>
            <a:pPr marL="0" indent="0">
              <a:buNone/>
            </a:pPr>
            <a:endParaRPr lang="en-US" dirty="0"/>
          </a:p>
        </p:txBody>
      </p:sp>
    </p:spTree>
    <p:extLst>
      <p:ext uri="{BB962C8B-B14F-4D97-AF65-F5344CB8AC3E}">
        <p14:creationId xmlns:p14="http://schemas.microsoft.com/office/powerpoint/2010/main" val="2147414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ACAF9-7EDA-9C57-3A16-1EB8EE484202}"/>
              </a:ext>
            </a:extLst>
          </p:cNvPr>
          <p:cNvSpPr>
            <a:spLocks noGrp="1"/>
          </p:cNvSpPr>
          <p:nvPr>
            <p:ph type="title"/>
          </p:nvPr>
        </p:nvSpPr>
        <p:spPr/>
        <p:txBody>
          <a:bodyPr/>
          <a:lstStyle/>
          <a:p>
            <a:r>
              <a:rPr lang="en-US" dirty="0"/>
              <a:t>1 Kings 19:3</a:t>
            </a:r>
          </a:p>
        </p:txBody>
      </p:sp>
      <p:sp>
        <p:nvSpPr>
          <p:cNvPr id="3" name="Content Placeholder 2">
            <a:extLst>
              <a:ext uri="{FF2B5EF4-FFF2-40B4-BE49-F238E27FC236}">
                <a16:creationId xmlns:a16="http://schemas.microsoft.com/office/drawing/2014/main" id="{DC7D0D98-7BBA-84B1-97A1-42352BCD6AF7}"/>
              </a:ext>
            </a:extLst>
          </p:cNvPr>
          <p:cNvSpPr>
            <a:spLocks noGrp="1"/>
          </p:cNvSpPr>
          <p:nvPr>
            <p:ph idx="1"/>
          </p:nvPr>
        </p:nvSpPr>
        <p:spPr/>
        <p:txBody>
          <a:bodyPr>
            <a:normAutofit/>
          </a:bodyPr>
          <a:lstStyle/>
          <a:p>
            <a:pPr marL="0" indent="0">
              <a:buNone/>
            </a:pPr>
            <a:r>
              <a:rPr lang="en-US" sz="4000" dirty="0"/>
              <a:t>Then he was afraid, and he arose and ran for his life and came to Beersheba, which belongs to Judah, and left his servant there.</a:t>
            </a:r>
          </a:p>
          <a:p>
            <a:pPr marL="0" indent="0">
              <a:buNone/>
            </a:pPr>
            <a:endParaRPr lang="en-US" dirty="0"/>
          </a:p>
        </p:txBody>
      </p:sp>
    </p:spTree>
    <p:extLst>
      <p:ext uri="{BB962C8B-B14F-4D97-AF65-F5344CB8AC3E}">
        <p14:creationId xmlns:p14="http://schemas.microsoft.com/office/powerpoint/2010/main" val="4098601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ACAF9-7EDA-9C57-3A16-1EB8EE484202}"/>
              </a:ext>
            </a:extLst>
          </p:cNvPr>
          <p:cNvSpPr>
            <a:spLocks noGrp="1"/>
          </p:cNvSpPr>
          <p:nvPr>
            <p:ph type="title"/>
          </p:nvPr>
        </p:nvSpPr>
        <p:spPr/>
        <p:txBody>
          <a:bodyPr/>
          <a:lstStyle/>
          <a:p>
            <a:r>
              <a:rPr lang="en-US" dirty="0"/>
              <a:t>1 Kings 19:4-5</a:t>
            </a:r>
          </a:p>
        </p:txBody>
      </p:sp>
      <p:sp>
        <p:nvSpPr>
          <p:cNvPr id="3" name="Content Placeholder 2">
            <a:extLst>
              <a:ext uri="{FF2B5EF4-FFF2-40B4-BE49-F238E27FC236}">
                <a16:creationId xmlns:a16="http://schemas.microsoft.com/office/drawing/2014/main" id="{DC7D0D98-7BBA-84B1-97A1-42352BCD6AF7}"/>
              </a:ext>
            </a:extLst>
          </p:cNvPr>
          <p:cNvSpPr>
            <a:spLocks noGrp="1"/>
          </p:cNvSpPr>
          <p:nvPr>
            <p:ph idx="1"/>
          </p:nvPr>
        </p:nvSpPr>
        <p:spPr/>
        <p:txBody>
          <a:bodyPr>
            <a:normAutofit/>
          </a:bodyPr>
          <a:lstStyle/>
          <a:p>
            <a:pPr marL="0" indent="0">
              <a:buNone/>
            </a:pPr>
            <a:r>
              <a:rPr lang="en-US" sz="4000" dirty="0"/>
              <a:t>But he himself went a day's journey into the wilderness and came and sat down under a broom tree. And he asked that he might die, saying, “It is enough; now, O </a:t>
            </a:r>
            <a:r>
              <a:rPr lang="en-US" sz="4000" cap="small" dirty="0">
                <a:effectLst/>
              </a:rPr>
              <a:t>Lord</a:t>
            </a:r>
            <a:r>
              <a:rPr lang="en-US" sz="4000" dirty="0"/>
              <a:t>, take away my life, for I am no better than my fathers.” And he lay down and slept under a broom tree. And behold, an angel touched him and said to him, “Arise and eat.”</a:t>
            </a:r>
          </a:p>
        </p:txBody>
      </p:sp>
    </p:spTree>
    <p:extLst>
      <p:ext uri="{BB962C8B-B14F-4D97-AF65-F5344CB8AC3E}">
        <p14:creationId xmlns:p14="http://schemas.microsoft.com/office/powerpoint/2010/main" val="3800862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ACAF9-7EDA-9C57-3A16-1EB8EE484202}"/>
              </a:ext>
            </a:extLst>
          </p:cNvPr>
          <p:cNvSpPr>
            <a:spLocks noGrp="1"/>
          </p:cNvSpPr>
          <p:nvPr>
            <p:ph type="title"/>
          </p:nvPr>
        </p:nvSpPr>
        <p:spPr/>
        <p:txBody>
          <a:bodyPr/>
          <a:lstStyle/>
          <a:p>
            <a:r>
              <a:rPr lang="en-US" dirty="0"/>
              <a:t>1 Kings 19:6-7</a:t>
            </a:r>
          </a:p>
        </p:txBody>
      </p:sp>
      <p:sp>
        <p:nvSpPr>
          <p:cNvPr id="3" name="Content Placeholder 2">
            <a:extLst>
              <a:ext uri="{FF2B5EF4-FFF2-40B4-BE49-F238E27FC236}">
                <a16:creationId xmlns:a16="http://schemas.microsoft.com/office/drawing/2014/main" id="{DC7D0D98-7BBA-84B1-97A1-42352BCD6AF7}"/>
              </a:ext>
            </a:extLst>
          </p:cNvPr>
          <p:cNvSpPr>
            <a:spLocks noGrp="1"/>
          </p:cNvSpPr>
          <p:nvPr>
            <p:ph idx="1"/>
          </p:nvPr>
        </p:nvSpPr>
        <p:spPr/>
        <p:txBody>
          <a:bodyPr>
            <a:normAutofit/>
          </a:bodyPr>
          <a:lstStyle/>
          <a:p>
            <a:pPr marL="0" indent="0">
              <a:buNone/>
            </a:pPr>
            <a:r>
              <a:rPr lang="en-US" sz="4000" dirty="0"/>
              <a:t>And he looked, and behold, there was at his head a cake baked on hot stones and a jar of water. And he ate and drank and lay down again. And the angel of the </a:t>
            </a:r>
            <a:r>
              <a:rPr lang="en-US" sz="4000" cap="small" dirty="0">
                <a:effectLst/>
              </a:rPr>
              <a:t>Lord</a:t>
            </a:r>
            <a:r>
              <a:rPr lang="en-US" sz="4000" dirty="0"/>
              <a:t> came again a second time and touched him and said, “Arise and eat, for the journey is too great for you.”</a:t>
            </a:r>
          </a:p>
        </p:txBody>
      </p:sp>
    </p:spTree>
    <p:extLst>
      <p:ext uri="{BB962C8B-B14F-4D97-AF65-F5344CB8AC3E}">
        <p14:creationId xmlns:p14="http://schemas.microsoft.com/office/powerpoint/2010/main" val="2580338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ACAF9-7EDA-9C57-3A16-1EB8EE484202}"/>
              </a:ext>
            </a:extLst>
          </p:cNvPr>
          <p:cNvSpPr>
            <a:spLocks noGrp="1"/>
          </p:cNvSpPr>
          <p:nvPr>
            <p:ph type="title"/>
          </p:nvPr>
        </p:nvSpPr>
        <p:spPr/>
        <p:txBody>
          <a:bodyPr/>
          <a:lstStyle/>
          <a:p>
            <a:r>
              <a:rPr lang="en-US" dirty="0"/>
              <a:t>1 Kings 19:8</a:t>
            </a:r>
          </a:p>
        </p:txBody>
      </p:sp>
      <p:sp>
        <p:nvSpPr>
          <p:cNvPr id="3" name="Content Placeholder 2">
            <a:extLst>
              <a:ext uri="{FF2B5EF4-FFF2-40B4-BE49-F238E27FC236}">
                <a16:creationId xmlns:a16="http://schemas.microsoft.com/office/drawing/2014/main" id="{DC7D0D98-7BBA-84B1-97A1-42352BCD6AF7}"/>
              </a:ext>
            </a:extLst>
          </p:cNvPr>
          <p:cNvSpPr>
            <a:spLocks noGrp="1"/>
          </p:cNvSpPr>
          <p:nvPr>
            <p:ph idx="1"/>
          </p:nvPr>
        </p:nvSpPr>
        <p:spPr/>
        <p:txBody>
          <a:bodyPr>
            <a:normAutofit/>
          </a:bodyPr>
          <a:lstStyle/>
          <a:p>
            <a:pPr marL="0" indent="0">
              <a:buNone/>
            </a:pPr>
            <a:r>
              <a:rPr lang="en-US" sz="4000" dirty="0"/>
              <a:t>And he arose and ate and drank, and went in the strength of that food forty days and forty nights to Horeb, the mount of God.</a:t>
            </a:r>
          </a:p>
          <a:p>
            <a:pPr marL="0" indent="0">
              <a:buNone/>
            </a:pPr>
            <a:endParaRPr lang="en-US" dirty="0"/>
          </a:p>
        </p:txBody>
      </p:sp>
    </p:spTree>
    <p:extLst>
      <p:ext uri="{BB962C8B-B14F-4D97-AF65-F5344CB8AC3E}">
        <p14:creationId xmlns:p14="http://schemas.microsoft.com/office/powerpoint/2010/main" val="437718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1A431-6E43-2729-AE13-77CFCF7BF452}"/>
              </a:ext>
            </a:extLst>
          </p:cNvPr>
          <p:cNvSpPr>
            <a:spLocks noGrp="1"/>
          </p:cNvSpPr>
          <p:nvPr>
            <p:ph type="title"/>
          </p:nvPr>
        </p:nvSpPr>
        <p:spPr>
          <a:xfrm>
            <a:off x="838200" y="365125"/>
            <a:ext cx="10515600" cy="6090104"/>
          </a:xfrm>
        </p:spPr>
        <p:txBody>
          <a:bodyPr>
            <a:normAutofit/>
          </a:bodyPr>
          <a:lstStyle/>
          <a:p>
            <a:pPr algn="ctr"/>
            <a:r>
              <a:rPr lang="en-US" sz="7200" dirty="0"/>
              <a:t>Elijah Flees</a:t>
            </a:r>
            <a:br>
              <a:rPr lang="en-US" sz="7200" dirty="0"/>
            </a:br>
            <a:r>
              <a:rPr lang="en-US" sz="7200" dirty="0"/>
              <a:t>(19:1-8)</a:t>
            </a:r>
          </a:p>
        </p:txBody>
      </p:sp>
    </p:spTree>
    <p:extLst>
      <p:ext uri="{BB962C8B-B14F-4D97-AF65-F5344CB8AC3E}">
        <p14:creationId xmlns:p14="http://schemas.microsoft.com/office/powerpoint/2010/main" val="1417246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C66D068-ECDB-B824-4840-2F9F45D160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5" name="TextBox 4">
            <a:extLst>
              <a:ext uri="{FF2B5EF4-FFF2-40B4-BE49-F238E27FC236}">
                <a16:creationId xmlns:a16="http://schemas.microsoft.com/office/drawing/2014/main" id="{7846B5B4-DB48-2CD3-3669-4053AC274999}"/>
              </a:ext>
            </a:extLst>
          </p:cNvPr>
          <p:cNvSpPr txBox="1"/>
          <p:nvPr/>
        </p:nvSpPr>
        <p:spPr>
          <a:xfrm>
            <a:off x="1524000" y="0"/>
            <a:ext cx="3096938" cy="707886"/>
          </a:xfrm>
          <a:prstGeom prst="rect">
            <a:avLst/>
          </a:prstGeom>
          <a:solidFill>
            <a:schemeClr val="bg1"/>
          </a:solidFill>
          <a:ln>
            <a:solidFill>
              <a:schemeClr val="tx1"/>
            </a:solidFill>
          </a:ln>
        </p:spPr>
        <p:txBody>
          <a:bodyPr wrap="none" rtlCol="0">
            <a:spAutoFit/>
          </a:bodyPr>
          <a:lstStyle/>
          <a:p>
            <a:r>
              <a:rPr lang="en-US" sz="4000" dirty="0"/>
              <a:t>Broom “Tree”</a:t>
            </a:r>
          </a:p>
        </p:txBody>
      </p:sp>
    </p:spTree>
    <p:extLst>
      <p:ext uri="{BB962C8B-B14F-4D97-AF65-F5344CB8AC3E}">
        <p14:creationId xmlns:p14="http://schemas.microsoft.com/office/powerpoint/2010/main" val="3829135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1A431-6E43-2729-AE13-77CFCF7BF452}"/>
              </a:ext>
            </a:extLst>
          </p:cNvPr>
          <p:cNvSpPr>
            <a:spLocks noGrp="1"/>
          </p:cNvSpPr>
          <p:nvPr>
            <p:ph type="title"/>
          </p:nvPr>
        </p:nvSpPr>
        <p:spPr>
          <a:xfrm>
            <a:off x="838200" y="365125"/>
            <a:ext cx="10515600" cy="6090104"/>
          </a:xfrm>
        </p:spPr>
        <p:txBody>
          <a:bodyPr>
            <a:normAutofit/>
          </a:bodyPr>
          <a:lstStyle/>
          <a:p>
            <a:pPr algn="ctr"/>
            <a:r>
              <a:rPr lang="en-US" sz="7200" dirty="0"/>
              <a:t>Elijah Flees</a:t>
            </a:r>
            <a:br>
              <a:rPr lang="en-US" sz="7200" dirty="0"/>
            </a:br>
            <a:r>
              <a:rPr lang="en-US" sz="7200" dirty="0"/>
              <a:t>(19:1-8)</a:t>
            </a:r>
          </a:p>
        </p:txBody>
      </p:sp>
    </p:spTree>
    <p:extLst>
      <p:ext uri="{BB962C8B-B14F-4D97-AF65-F5344CB8AC3E}">
        <p14:creationId xmlns:p14="http://schemas.microsoft.com/office/powerpoint/2010/main" val="2516975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1A431-6E43-2729-AE13-77CFCF7BF452}"/>
              </a:ext>
            </a:extLst>
          </p:cNvPr>
          <p:cNvSpPr>
            <a:spLocks noGrp="1"/>
          </p:cNvSpPr>
          <p:nvPr>
            <p:ph type="title"/>
          </p:nvPr>
        </p:nvSpPr>
        <p:spPr>
          <a:xfrm>
            <a:off x="838200" y="365125"/>
            <a:ext cx="10515600" cy="6090104"/>
          </a:xfrm>
        </p:spPr>
        <p:txBody>
          <a:bodyPr>
            <a:normAutofit/>
          </a:bodyPr>
          <a:lstStyle/>
          <a:p>
            <a:pPr algn="ctr"/>
            <a:r>
              <a:rPr lang="en-US" sz="7200" dirty="0"/>
              <a:t>Elijah’s Fear and Depression</a:t>
            </a:r>
          </a:p>
        </p:txBody>
      </p:sp>
    </p:spTree>
    <p:extLst>
      <p:ext uri="{BB962C8B-B14F-4D97-AF65-F5344CB8AC3E}">
        <p14:creationId xmlns:p14="http://schemas.microsoft.com/office/powerpoint/2010/main" val="825142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ACAF9-7EDA-9C57-3A16-1EB8EE484202}"/>
              </a:ext>
            </a:extLst>
          </p:cNvPr>
          <p:cNvSpPr>
            <a:spLocks noGrp="1"/>
          </p:cNvSpPr>
          <p:nvPr>
            <p:ph type="title"/>
          </p:nvPr>
        </p:nvSpPr>
        <p:spPr/>
        <p:txBody>
          <a:bodyPr/>
          <a:lstStyle/>
          <a:p>
            <a:r>
              <a:rPr lang="en-US" dirty="0"/>
              <a:t>1 Kings 19:9</a:t>
            </a:r>
          </a:p>
        </p:txBody>
      </p:sp>
      <p:sp>
        <p:nvSpPr>
          <p:cNvPr id="3" name="Content Placeholder 2">
            <a:extLst>
              <a:ext uri="{FF2B5EF4-FFF2-40B4-BE49-F238E27FC236}">
                <a16:creationId xmlns:a16="http://schemas.microsoft.com/office/drawing/2014/main" id="{DC7D0D98-7BBA-84B1-97A1-42352BCD6AF7}"/>
              </a:ext>
            </a:extLst>
          </p:cNvPr>
          <p:cNvSpPr>
            <a:spLocks noGrp="1"/>
          </p:cNvSpPr>
          <p:nvPr>
            <p:ph idx="1"/>
          </p:nvPr>
        </p:nvSpPr>
        <p:spPr/>
        <p:txBody>
          <a:bodyPr>
            <a:normAutofit/>
          </a:bodyPr>
          <a:lstStyle/>
          <a:p>
            <a:pPr marL="0" indent="0">
              <a:buNone/>
            </a:pPr>
            <a:r>
              <a:rPr lang="en-US" sz="4000" dirty="0"/>
              <a:t>There he came to a cave and lodged in it. And behold, the word of the </a:t>
            </a:r>
            <a:r>
              <a:rPr lang="en-US" sz="4000" cap="small" dirty="0">
                <a:effectLst/>
              </a:rPr>
              <a:t>Lord</a:t>
            </a:r>
            <a:r>
              <a:rPr lang="en-US" sz="4000" dirty="0"/>
              <a:t> came to him, and he said to him, “What are you doing here, Elijah?”</a:t>
            </a:r>
          </a:p>
        </p:txBody>
      </p:sp>
    </p:spTree>
    <p:extLst>
      <p:ext uri="{BB962C8B-B14F-4D97-AF65-F5344CB8AC3E}">
        <p14:creationId xmlns:p14="http://schemas.microsoft.com/office/powerpoint/2010/main" val="28868647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ACAF9-7EDA-9C57-3A16-1EB8EE484202}"/>
              </a:ext>
            </a:extLst>
          </p:cNvPr>
          <p:cNvSpPr>
            <a:spLocks noGrp="1"/>
          </p:cNvSpPr>
          <p:nvPr>
            <p:ph type="title"/>
          </p:nvPr>
        </p:nvSpPr>
        <p:spPr/>
        <p:txBody>
          <a:bodyPr/>
          <a:lstStyle/>
          <a:p>
            <a:r>
              <a:rPr lang="en-US" dirty="0"/>
              <a:t>1 Kings 19:10</a:t>
            </a:r>
          </a:p>
        </p:txBody>
      </p:sp>
      <p:sp>
        <p:nvSpPr>
          <p:cNvPr id="3" name="Content Placeholder 2">
            <a:extLst>
              <a:ext uri="{FF2B5EF4-FFF2-40B4-BE49-F238E27FC236}">
                <a16:creationId xmlns:a16="http://schemas.microsoft.com/office/drawing/2014/main" id="{DC7D0D98-7BBA-84B1-97A1-42352BCD6AF7}"/>
              </a:ext>
            </a:extLst>
          </p:cNvPr>
          <p:cNvSpPr>
            <a:spLocks noGrp="1"/>
          </p:cNvSpPr>
          <p:nvPr>
            <p:ph idx="1"/>
          </p:nvPr>
        </p:nvSpPr>
        <p:spPr/>
        <p:txBody>
          <a:bodyPr>
            <a:normAutofit/>
          </a:bodyPr>
          <a:lstStyle/>
          <a:p>
            <a:pPr marL="0" indent="0">
              <a:buNone/>
            </a:pPr>
            <a:r>
              <a:rPr lang="en-US" sz="4000" dirty="0"/>
              <a:t>He said, “I have been very jealous for the </a:t>
            </a:r>
            <a:r>
              <a:rPr lang="en-US" sz="4000" cap="small" dirty="0">
                <a:effectLst/>
              </a:rPr>
              <a:t>Lord</a:t>
            </a:r>
            <a:r>
              <a:rPr lang="en-US" sz="4000" dirty="0"/>
              <a:t>, the God of hosts. For the people of Israel have forsaken your covenant, thrown down your altars, and killed your prophets with the sword, and I, even I only, am left, and they seek my life, to take it away.”</a:t>
            </a:r>
          </a:p>
        </p:txBody>
      </p:sp>
    </p:spTree>
    <p:extLst>
      <p:ext uri="{BB962C8B-B14F-4D97-AF65-F5344CB8AC3E}">
        <p14:creationId xmlns:p14="http://schemas.microsoft.com/office/powerpoint/2010/main" val="30555653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ACAF9-7EDA-9C57-3A16-1EB8EE484202}"/>
              </a:ext>
            </a:extLst>
          </p:cNvPr>
          <p:cNvSpPr>
            <a:spLocks noGrp="1"/>
          </p:cNvSpPr>
          <p:nvPr>
            <p:ph type="title"/>
          </p:nvPr>
        </p:nvSpPr>
        <p:spPr/>
        <p:txBody>
          <a:bodyPr/>
          <a:lstStyle/>
          <a:p>
            <a:r>
              <a:rPr lang="en-US" dirty="0"/>
              <a:t>1 Kings 19:11</a:t>
            </a:r>
          </a:p>
        </p:txBody>
      </p:sp>
      <p:sp>
        <p:nvSpPr>
          <p:cNvPr id="3" name="Content Placeholder 2">
            <a:extLst>
              <a:ext uri="{FF2B5EF4-FFF2-40B4-BE49-F238E27FC236}">
                <a16:creationId xmlns:a16="http://schemas.microsoft.com/office/drawing/2014/main" id="{DC7D0D98-7BBA-84B1-97A1-42352BCD6AF7}"/>
              </a:ext>
            </a:extLst>
          </p:cNvPr>
          <p:cNvSpPr>
            <a:spLocks noGrp="1"/>
          </p:cNvSpPr>
          <p:nvPr>
            <p:ph idx="1"/>
          </p:nvPr>
        </p:nvSpPr>
        <p:spPr/>
        <p:txBody>
          <a:bodyPr>
            <a:normAutofit/>
          </a:bodyPr>
          <a:lstStyle/>
          <a:p>
            <a:pPr marL="0" indent="0">
              <a:buNone/>
            </a:pPr>
            <a:r>
              <a:rPr lang="en-US" sz="4000" dirty="0"/>
              <a:t>And he said, “Go out and stand on the mount before the </a:t>
            </a:r>
            <a:r>
              <a:rPr lang="en-US" sz="4000" cap="small" dirty="0">
                <a:effectLst/>
              </a:rPr>
              <a:t>Lord</a:t>
            </a:r>
            <a:r>
              <a:rPr lang="en-US" sz="4000" dirty="0"/>
              <a:t>.” And behold, the </a:t>
            </a:r>
            <a:r>
              <a:rPr lang="en-US" sz="4000" cap="small" dirty="0">
                <a:effectLst/>
              </a:rPr>
              <a:t>Lord</a:t>
            </a:r>
            <a:r>
              <a:rPr lang="en-US" sz="4000" dirty="0"/>
              <a:t> passed by, and a great and strong wind tore the mountains and broke in pieces the rocks before the </a:t>
            </a:r>
            <a:r>
              <a:rPr lang="en-US" sz="4000" cap="small" dirty="0">
                <a:effectLst/>
              </a:rPr>
              <a:t>Lord</a:t>
            </a:r>
            <a:r>
              <a:rPr lang="en-US" sz="4000" dirty="0"/>
              <a:t>, but the </a:t>
            </a:r>
            <a:r>
              <a:rPr lang="en-US" sz="4000" cap="small" dirty="0">
                <a:effectLst/>
              </a:rPr>
              <a:t>Lord</a:t>
            </a:r>
            <a:r>
              <a:rPr lang="en-US" sz="4000" dirty="0"/>
              <a:t> was not in the wind. And after the wind an earthquake, but the </a:t>
            </a:r>
            <a:r>
              <a:rPr lang="en-US" sz="4000" cap="small" dirty="0">
                <a:effectLst/>
              </a:rPr>
              <a:t>Lord</a:t>
            </a:r>
            <a:r>
              <a:rPr lang="en-US" sz="4000" dirty="0"/>
              <a:t> was not in the earthquake. </a:t>
            </a:r>
          </a:p>
        </p:txBody>
      </p:sp>
    </p:spTree>
    <p:extLst>
      <p:ext uri="{BB962C8B-B14F-4D97-AF65-F5344CB8AC3E}">
        <p14:creationId xmlns:p14="http://schemas.microsoft.com/office/powerpoint/2010/main" val="26778396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ACAF9-7EDA-9C57-3A16-1EB8EE484202}"/>
              </a:ext>
            </a:extLst>
          </p:cNvPr>
          <p:cNvSpPr>
            <a:spLocks noGrp="1"/>
          </p:cNvSpPr>
          <p:nvPr>
            <p:ph type="title"/>
          </p:nvPr>
        </p:nvSpPr>
        <p:spPr/>
        <p:txBody>
          <a:bodyPr/>
          <a:lstStyle/>
          <a:p>
            <a:r>
              <a:rPr lang="en-US" dirty="0"/>
              <a:t>1 Kings 19:12-13</a:t>
            </a:r>
          </a:p>
        </p:txBody>
      </p:sp>
      <p:sp>
        <p:nvSpPr>
          <p:cNvPr id="3" name="Content Placeholder 2">
            <a:extLst>
              <a:ext uri="{FF2B5EF4-FFF2-40B4-BE49-F238E27FC236}">
                <a16:creationId xmlns:a16="http://schemas.microsoft.com/office/drawing/2014/main" id="{DC7D0D98-7BBA-84B1-97A1-42352BCD6AF7}"/>
              </a:ext>
            </a:extLst>
          </p:cNvPr>
          <p:cNvSpPr>
            <a:spLocks noGrp="1"/>
          </p:cNvSpPr>
          <p:nvPr>
            <p:ph idx="1"/>
          </p:nvPr>
        </p:nvSpPr>
        <p:spPr/>
        <p:txBody>
          <a:bodyPr>
            <a:normAutofit/>
          </a:bodyPr>
          <a:lstStyle/>
          <a:p>
            <a:pPr marL="0" indent="0">
              <a:buNone/>
            </a:pPr>
            <a:r>
              <a:rPr lang="en-US" sz="4000" dirty="0"/>
              <a:t>And after the earthquake a fire, but the </a:t>
            </a:r>
            <a:r>
              <a:rPr lang="en-US" sz="4000" cap="small" dirty="0">
                <a:effectLst/>
              </a:rPr>
              <a:t>Lord</a:t>
            </a:r>
            <a:r>
              <a:rPr lang="en-US" sz="4000" dirty="0"/>
              <a:t> was not in the fire. And after the fire the sound of a low whisper. And when Elijah heard it, he wrapped his face in his cloak and went out and stood at the entrance of the cave. And behold, there came a voice to him and said, “What are you doing here, Elijah?”</a:t>
            </a:r>
          </a:p>
        </p:txBody>
      </p:sp>
    </p:spTree>
    <p:extLst>
      <p:ext uri="{BB962C8B-B14F-4D97-AF65-F5344CB8AC3E}">
        <p14:creationId xmlns:p14="http://schemas.microsoft.com/office/powerpoint/2010/main" val="703412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ACAF9-7EDA-9C57-3A16-1EB8EE484202}"/>
              </a:ext>
            </a:extLst>
          </p:cNvPr>
          <p:cNvSpPr>
            <a:spLocks noGrp="1"/>
          </p:cNvSpPr>
          <p:nvPr>
            <p:ph type="title"/>
          </p:nvPr>
        </p:nvSpPr>
        <p:spPr/>
        <p:txBody>
          <a:bodyPr/>
          <a:lstStyle/>
          <a:p>
            <a:r>
              <a:rPr lang="en-US" dirty="0"/>
              <a:t>1 Kings 19:14</a:t>
            </a:r>
          </a:p>
        </p:txBody>
      </p:sp>
      <p:sp>
        <p:nvSpPr>
          <p:cNvPr id="3" name="Content Placeholder 2">
            <a:extLst>
              <a:ext uri="{FF2B5EF4-FFF2-40B4-BE49-F238E27FC236}">
                <a16:creationId xmlns:a16="http://schemas.microsoft.com/office/drawing/2014/main" id="{DC7D0D98-7BBA-84B1-97A1-42352BCD6AF7}"/>
              </a:ext>
            </a:extLst>
          </p:cNvPr>
          <p:cNvSpPr>
            <a:spLocks noGrp="1"/>
          </p:cNvSpPr>
          <p:nvPr>
            <p:ph idx="1"/>
          </p:nvPr>
        </p:nvSpPr>
        <p:spPr/>
        <p:txBody>
          <a:bodyPr>
            <a:normAutofit/>
          </a:bodyPr>
          <a:lstStyle/>
          <a:p>
            <a:pPr marL="0" indent="0">
              <a:buNone/>
            </a:pPr>
            <a:r>
              <a:rPr lang="en-US" sz="4000" dirty="0"/>
              <a:t>He said, “I have been very jealous for the </a:t>
            </a:r>
            <a:r>
              <a:rPr lang="en-US" sz="4000" cap="small" dirty="0">
                <a:effectLst/>
              </a:rPr>
              <a:t>Lord</a:t>
            </a:r>
            <a:r>
              <a:rPr lang="en-US" sz="4000" dirty="0"/>
              <a:t>, the God of hosts. For the people of Israel have forsaken your covenant, thrown down your altars, and killed your prophets with the sword, and I, even I only, am left, and they seek my life, to take it away.”</a:t>
            </a:r>
          </a:p>
        </p:txBody>
      </p:sp>
    </p:spTree>
    <p:extLst>
      <p:ext uri="{BB962C8B-B14F-4D97-AF65-F5344CB8AC3E}">
        <p14:creationId xmlns:p14="http://schemas.microsoft.com/office/powerpoint/2010/main" val="2293466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ACAF9-7EDA-9C57-3A16-1EB8EE484202}"/>
              </a:ext>
            </a:extLst>
          </p:cNvPr>
          <p:cNvSpPr>
            <a:spLocks noGrp="1"/>
          </p:cNvSpPr>
          <p:nvPr>
            <p:ph type="title"/>
          </p:nvPr>
        </p:nvSpPr>
        <p:spPr/>
        <p:txBody>
          <a:bodyPr/>
          <a:lstStyle/>
          <a:p>
            <a:r>
              <a:rPr lang="en-US" dirty="0"/>
              <a:t>1 Kings 19:15-16</a:t>
            </a:r>
          </a:p>
        </p:txBody>
      </p:sp>
      <p:sp>
        <p:nvSpPr>
          <p:cNvPr id="3" name="Content Placeholder 2">
            <a:extLst>
              <a:ext uri="{FF2B5EF4-FFF2-40B4-BE49-F238E27FC236}">
                <a16:creationId xmlns:a16="http://schemas.microsoft.com/office/drawing/2014/main" id="{DC7D0D98-7BBA-84B1-97A1-42352BCD6AF7}"/>
              </a:ext>
            </a:extLst>
          </p:cNvPr>
          <p:cNvSpPr>
            <a:spLocks noGrp="1"/>
          </p:cNvSpPr>
          <p:nvPr>
            <p:ph idx="1"/>
          </p:nvPr>
        </p:nvSpPr>
        <p:spPr/>
        <p:txBody>
          <a:bodyPr>
            <a:normAutofit/>
          </a:bodyPr>
          <a:lstStyle/>
          <a:p>
            <a:pPr marL="0" indent="0">
              <a:buNone/>
            </a:pPr>
            <a:r>
              <a:rPr lang="en-US" sz="4000" dirty="0"/>
              <a:t>And the </a:t>
            </a:r>
            <a:r>
              <a:rPr lang="en-US" sz="4000" cap="small" dirty="0">
                <a:effectLst/>
              </a:rPr>
              <a:t>Lord</a:t>
            </a:r>
            <a:r>
              <a:rPr lang="en-US" sz="4000" dirty="0"/>
              <a:t> said to him, “Go, return on your way to the wilderness of Damascus. And when you arrive, you shall anoint Hazael to be king over Syria. And Jehu the son of </a:t>
            </a:r>
            <a:r>
              <a:rPr lang="en-US" sz="4000" dirty="0" err="1"/>
              <a:t>Nimshi</a:t>
            </a:r>
            <a:r>
              <a:rPr lang="en-US" sz="4000" dirty="0"/>
              <a:t> you shall anoint to be king over Israel, and Elisha the son of </a:t>
            </a:r>
            <a:r>
              <a:rPr lang="en-US" sz="4000" dirty="0" err="1"/>
              <a:t>Shaphat</a:t>
            </a:r>
            <a:r>
              <a:rPr lang="en-US" sz="4000" dirty="0"/>
              <a:t> of Abel-</a:t>
            </a:r>
            <a:r>
              <a:rPr lang="en-US" sz="4000" dirty="0" err="1"/>
              <a:t>meholah</a:t>
            </a:r>
            <a:r>
              <a:rPr lang="en-US" sz="4000" dirty="0"/>
              <a:t> you shall anoint to be prophet in your place. </a:t>
            </a:r>
          </a:p>
        </p:txBody>
      </p:sp>
    </p:spTree>
    <p:extLst>
      <p:ext uri="{BB962C8B-B14F-4D97-AF65-F5344CB8AC3E}">
        <p14:creationId xmlns:p14="http://schemas.microsoft.com/office/powerpoint/2010/main" val="30804163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ACAF9-7EDA-9C57-3A16-1EB8EE484202}"/>
              </a:ext>
            </a:extLst>
          </p:cNvPr>
          <p:cNvSpPr>
            <a:spLocks noGrp="1"/>
          </p:cNvSpPr>
          <p:nvPr>
            <p:ph type="title"/>
          </p:nvPr>
        </p:nvSpPr>
        <p:spPr/>
        <p:txBody>
          <a:bodyPr/>
          <a:lstStyle/>
          <a:p>
            <a:r>
              <a:rPr lang="en-US" dirty="0"/>
              <a:t>1 Kings 19:17-18</a:t>
            </a:r>
          </a:p>
        </p:txBody>
      </p:sp>
      <p:sp>
        <p:nvSpPr>
          <p:cNvPr id="3" name="Content Placeholder 2">
            <a:extLst>
              <a:ext uri="{FF2B5EF4-FFF2-40B4-BE49-F238E27FC236}">
                <a16:creationId xmlns:a16="http://schemas.microsoft.com/office/drawing/2014/main" id="{DC7D0D98-7BBA-84B1-97A1-42352BCD6AF7}"/>
              </a:ext>
            </a:extLst>
          </p:cNvPr>
          <p:cNvSpPr>
            <a:spLocks noGrp="1"/>
          </p:cNvSpPr>
          <p:nvPr>
            <p:ph idx="1"/>
          </p:nvPr>
        </p:nvSpPr>
        <p:spPr/>
        <p:txBody>
          <a:bodyPr>
            <a:normAutofit/>
          </a:bodyPr>
          <a:lstStyle/>
          <a:p>
            <a:pPr marL="0" indent="0">
              <a:buNone/>
            </a:pPr>
            <a:r>
              <a:rPr lang="en-US" sz="4000" dirty="0"/>
              <a:t>And the one who escapes from the sword of Hazael shall Jehu put to death, and the one who escapes from the sword of Jehu shall Elisha put to death. Yet I will leave seven thousand in Israel, all the knees that have not bowed to Baal, and every mouth that has not kissed him.”</a:t>
            </a:r>
          </a:p>
          <a:p>
            <a:pPr marL="0" indent="0">
              <a:buNone/>
            </a:pPr>
            <a:endParaRPr lang="en-US" dirty="0"/>
          </a:p>
        </p:txBody>
      </p:sp>
    </p:spTree>
    <p:extLst>
      <p:ext uri="{BB962C8B-B14F-4D97-AF65-F5344CB8AC3E}">
        <p14:creationId xmlns:p14="http://schemas.microsoft.com/office/powerpoint/2010/main" val="6558566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1A431-6E43-2729-AE13-77CFCF7BF452}"/>
              </a:ext>
            </a:extLst>
          </p:cNvPr>
          <p:cNvSpPr>
            <a:spLocks noGrp="1"/>
          </p:cNvSpPr>
          <p:nvPr>
            <p:ph type="title"/>
          </p:nvPr>
        </p:nvSpPr>
        <p:spPr>
          <a:xfrm>
            <a:off x="838200" y="365125"/>
            <a:ext cx="10515600" cy="6090104"/>
          </a:xfrm>
        </p:spPr>
        <p:txBody>
          <a:bodyPr>
            <a:normAutofit/>
          </a:bodyPr>
          <a:lstStyle/>
          <a:p>
            <a:pPr algn="ctr"/>
            <a:r>
              <a:rPr lang="en-US" sz="7200" dirty="0"/>
              <a:t>God’s Revelation</a:t>
            </a:r>
            <a:br>
              <a:rPr lang="en-US" sz="7200" dirty="0"/>
            </a:br>
            <a:r>
              <a:rPr lang="en-US" sz="7200" dirty="0"/>
              <a:t>(19:9-18)</a:t>
            </a:r>
          </a:p>
        </p:txBody>
      </p:sp>
    </p:spTree>
    <p:extLst>
      <p:ext uri="{BB962C8B-B14F-4D97-AF65-F5344CB8AC3E}">
        <p14:creationId xmlns:p14="http://schemas.microsoft.com/office/powerpoint/2010/main" val="16076624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ACAF9-7EDA-9C57-3A16-1EB8EE484202}"/>
              </a:ext>
            </a:extLst>
          </p:cNvPr>
          <p:cNvSpPr>
            <a:spLocks noGrp="1"/>
          </p:cNvSpPr>
          <p:nvPr>
            <p:ph type="title"/>
          </p:nvPr>
        </p:nvSpPr>
        <p:spPr/>
        <p:txBody>
          <a:bodyPr/>
          <a:lstStyle/>
          <a:p>
            <a:r>
              <a:rPr lang="en-US" dirty="0"/>
              <a:t>1 Kings 19:19</a:t>
            </a:r>
          </a:p>
        </p:txBody>
      </p:sp>
      <p:sp>
        <p:nvSpPr>
          <p:cNvPr id="3" name="Content Placeholder 2">
            <a:extLst>
              <a:ext uri="{FF2B5EF4-FFF2-40B4-BE49-F238E27FC236}">
                <a16:creationId xmlns:a16="http://schemas.microsoft.com/office/drawing/2014/main" id="{DC7D0D98-7BBA-84B1-97A1-42352BCD6AF7}"/>
              </a:ext>
            </a:extLst>
          </p:cNvPr>
          <p:cNvSpPr>
            <a:spLocks noGrp="1"/>
          </p:cNvSpPr>
          <p:nvPr>
            <p:ph idx="1"/>
          </p:nvPr>
        </p:nvSpPr>
        <p:spPr/>
        <p:txBody>
          <a:bodyPr>
            <a:normAutofit/>
          </a:bodyPr>
          <a:lstStyle/>
          <a:p>
            <a:pPr marL="0" indent="0">
              <a:buNone/>
            </a:pPr>
            <a:r>
              <a:rPr lang="en-US" sz="4000" dirty="0"/>
              <a:t>So he departed from there and found Elisha the son of </a:t>
            </a:r>
            <a:r>
              <a:rPr lang="en-US" sz="4000" dirty="0" err="1"/>
              <a:t>Shaphat</a:t>
            </a:r>
            <a:r>
              <a:rPr lang="en-US" sz="4000" dirty="0"/>
              <a:t>, who was plowing with twelve yoke of oxen in front of him, and he was with the twelfth. Elijah passed by him and cast his cloak upon him. </a:t>
            </a:r>
          </a:p>
        </p:txBody>
      </p:sp>
    </p:spTree>
    <p:extLst>
      <p:ext uri="{BB962C8B-B14F-4D97-AF65-F5344CB8AC3E}">
        <p14:creationId xmlns:p14="http://schemas.microsoft.com/office/powerpoint/2010/main" val="1213742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ACAF9-7EDA-9C57-3A16-1EB8EE484202}"/>
              </a:ext>
            </a:extLst>
          </p:cNvPr>
          <p:cNvSpPr>
            <a:spLocks noGrp="1"/>
          </p:cNvSpPr>
          <p:nvPr>
            <p:ph type="title"/>
          </p:nvPr>
        </p:nvSpPr>
        <p:spPr/>
        <p:txBody>
          <a:bodyPr/>
          <a:lstStyle/>
          <a:p>
            <a:r>
              <a:rPr lang="en-US" dirty="0"/>
              <a:t>1 Kings 19:20</a:t>
            </a:r>
          </a:p>
        </p:txBody>
      </p:sp>
      <p:sp>
        <p:nvSpPr>
          <p:cNvPr id="3" name="Content Placeholder 2">
            <a:extLst>
              <a:ext uri="{FF2B5EF4-FFF2-40B4-BE49-F238E27FC236}">
                <a16:creationId xmlns:a16="http://schemas.microsoft.com/office/drawing/2014/main" id="{DC7D0D98-7BBA-84B1-97A1-42352BCD6AF7}"/>
              </a:ext>
            </a:extLst>
          </p:cNvPr>
          <p:cNvSpPr>
            <a:spLocks noGrp="1"/>
          </p:cNvSpPr>
          <p:nvPr>
            <p:ph idx="1"/>
          </p:nvPr>
        </p:nvSpPr>
        <p:spPr/>
        <p:txBody>
          <a:bodyPr>
            <a:normAutofit/>
          </a:bodyPr>
          <a:lstStyle/>
          <a:p>
            <a:pPr marL="0" indent="0">
              <a:buNone/>
            </a:pPr>
            <a:r>
              <a:rPr lang="en-US" sz="4000" dirty="0"/>
              <a:t>And he left the oxen and ran after Elijah and said, “Let me kiss my father and my mother, and then I will follow you.” And he said to him, “Go back again, for what have I done to you?”</a:t>
            </a:r>
          </a:p>
        </p:txBody>
      </p:sp>
    </p:spTree>
    <p:extLst>
      <p:ext uri="{BB962C8B-B14F-4D97-AF65-F5344CB8AC3E}">
        <p14:creationId xmlns:p14="http://schemas.microsoft.com/office/powerpoint/2010/main" val="1502046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ACAF9-7EDA-9C57-3A16-1EB8EE484202}"/>
              </a:ext>
            </a:extLst>
          </p:cNvPr>
          <p:cNvSpPr>
            <a:spLocks noGrp="1"/>
          </p:cNvSpPr>
          <p:nvPr>
            <p:ph type="title"/>
          </p:nvPr>
        </p:nvSpPr>
        <p:spPr/>
        <p:txBody>
          <a:bodyPr/>
          <a:lstStyle/>
          <a:p>
            <a:r>
              <a:rPr lang="en-US" dirty="0"/>
              <a:t>1 Kings 19:21</a:t>
            </a:r>
          </a:p>
        </p:txBody>
      </p:sp>
      <p:sp>
        <p:nvSpPr>
          <p:cNvPr id="3" name="Content Placeholder 2">
            <a:extLst>
              <a:ext uri="{FF2B5EF4-FFF2-40B4-BE49-F238E27FC236}">
                <a16:creationId xmlns:a16="http://schemas.microsoft.com/office/drawing/2014/main" id="{DC7D0D98-7BBA-84B1-97A1-42352BCD6AF7}"/>
              </a:ext>
            </a:extLst>
          </p:cNvPr>
          <p:cNvSpPr>
            <a:spLocks noGrp="1"/>
          </p:cNvSpPr>
          <p:nvPr>
            <p:ph idx="1"/>
          </p:nvPr>
        </p:nvSpPr>
        <p:spPr/>
        <p:txBody>
          <a:bodyPr>
            <a:normAutofit/>
          </a:bodyPr>
          <a:lstStyle/>
          <a:p>
            <a:pPr marL="0" indent="0">
              <a:buNone/>
            </a:pPr>
            <a:r>
              <a:rPr lang="en-US" sz="4000" dirty="0"/>
              <a:t>And he returned from following him and took the yoke of oxen and sacrificed them and boiled their flesh with the yokes of the oxen and gave it to the people, and they ate. Then he arose and went after Elijah and assisted him.</a:t>
            </a:r>
          </a:p>
          <a:p>
            <a:pPr marL="0" indent="0">
              <a:buNone/>
            </a:pPr>
            <a:endParaRPr lang="en-US" dirty="0"/>
          </a:p>
        </p:txBody>
      </p:sp>
    </p:spTree>
    <p:extLst>
      <p:ext uri="{BB962C8B-B14F-4D97-AF65-F5344CB8AC3E}">
        <p14:creationId xmlns:p14="http://schemas.microsoft.com/office/powerpoint/2010/main" val="850045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1A431-6E43-2729-AE13-77CFCF7BF452}"/>
              </a:ext>
            </a:extLst>
          </p:cNvPr>
          <p:cNvSpPr>
            <a:spLocks noGrp="1"/>
          </p:cNvSpPr>
          <p:nvPr>
            <p:ph type="title"/>
          </p:nvPr>
        </p:nvSpPr>
        <p:spPr>
          <a:xfrm>
            <a:off x="838200" y="365125"/>
            <a:ext cx="10515600" cy="6090104"/>
          </a:xfrm>
        </p:spPr>
        <p:txBody>
          <a:bodyPr>
            <a:normAutofit/>
          </a:bodyPr>
          <a:lstStyle/>
          <a:p>
            <a:pPr algn="ctr"/>
            <a:r>
              <a:rPr lang="en-US" sz="7200" dirty="0"/>
              <a:t>Elisha is Called</a:t>
            </a:r>
            <a:br>
              <a:rPr lang="en-US" sz="7200" dirty="0"/>
            </a:br>
            <a:r>
              <a:rPr lang="en-US" sz="7200" dirty="0"/>
              <a:t>(19:19-21)</a:t>
            </a:r>
          </a:p>
        </p:txBody>
      </p:sp>
    </p:spTree>
    <p:extLst>
      <p:ext uri="{BB962C8B-B14F-4D97-AF65-F5344CB8AC3E}">
        <p14:creationId xmlns:p14="http://schemas.microsoft.com/office/powerpoint/2010/main" val="11957126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TotalTime>
  <Words>930</Words>
  <Application>Microsoft Office PowerPoint</Application>
  <PresentationFormat>Widescreen</PresentationFormat>
  <Paragraphs>40</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Times New Roman</vt:lpstr>
      <vt:lpstr>Office Theme</vt:lpstr>
      <vt:lpstr>Life of Elijah, pt. 5</vt:lpstr>
      <vt:lpstr>PowerPoint Presentation</vt:lpstr>
      <vt:lpstr>1 Kings 19:1-2</vt:lpstr>
      <vt:lpstr>1 Kings 19:3</vt:lpstr>
      <vt:lpstr>1 Kings 19:4-5</vt:lpstr>
      <vt:lpstr>1 Kings 19:6-7</vt:lpstr>
      <vt:lpstr>1 Kings 19:8</vt:lpstr>
      <vt:lpstr>Elijah Flees (19:1-8)</vt:lpstr>
      <vt:lpstr>PowerPoint Presentation</vt:lpstr>
      <vt:lpstr>Elijah Flees (19:1-8)</vt:lpstr>
      <vt:lpstr>Elijah’s Fear and Depression</vt:lpstr>
      <vt:lpstr>1 Kings 19:9</vt:lpstr>
      <vt:lpstr>1 Kings 19:10</vt:lpstr>
      <vt:lpstr>1 Kings 19:11</vt:lpstr>
      <vt:lpstr>1 Kings 19:12-13</vt:lpstr>
      <vt:lpstr>1 Kings 19:14</vt:lpstr>
      <vt:lpstr>1 Kings 19:15-16</vt:lpstr>
      <vt:lpstr>1 Kings 19:17-18</vt:lpstr>
      <vt:lpstr>God’s Revelation (19:9-18)</vt:lpstr>
      <vt:lpstr>1 Kings 19:19</vt:lpstr>
      <vt:lpstr>1 Kings 19:20</vt:lpstr>
      <vt:lpstr>1 Kings 19:21</vt:lpstr>
      <vt:lpstr>Elisha is Called (19:19-21)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Blake Hudson</dc:creator>
  <cp:lastModifiedBy>Blake Hudson</cp:lastModifiedBy>
  <cp:revision>6</cp:revision>
  <dcterms:created xsi:type="dcterms:W3CDTF">2024-07-03T18:21:27Z</dcterms:created>
  <dcterms:modified xsi:type="dcterms:W3CDTF">2024-07-06T17:50:42Z</dcterms:modified>
</cp:coreProperties>
</file>