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2" r:id="rId4"/>
    <p:sldId id="273" r:id="rId5"/>
    <p:sldId id="258" r:id="rId6"/>
    <p:sldId id="274" r:id="rId7"/>
    <p:sldId id="263" r:id="rId8"/>
    <p:sldId id="264" r:id="rId9"/>
    <p:sldId id="267" r:id="rId10"/>
    <p:sldId id="266" r:id="rId11"/>
    <p:sldId id="268" r:id="rId12"/>
    <p:sldId id="265" r:id="rId13"/>
    <p:sldId id="275" r:id="rId14"/>
    <p:sldId id="269" r:id="rId15"/>
    <p:sldId id="260" r:id="rId16"/>
    <p:sldId id="276" r:id="rId17"/>
    <p:sldId id="270" r:id="rId18"/>
    <p:sldId id="277" r:id="rId19"/>
    <p:sldId id="261" r:id="rId20"/>
    <p:sldId id="27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DF025-11F9-6052-2DBB-985FCE8AD6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EA7A68-6C82-C808-82A3-94FE51C5C4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B81553-B6F4-B3A0-1BF1-7F3E15FF16C7}"/>
              </a:ext>
            </a:extLst>
          </p:cNvPr>
          <p:cNvSpPr>
            <a:spLocks noGrp="1"/>
          </p:cNvSpPr>
          <p:nvPr>
            <p:ph type="dt" sz="half" idx="10"/>
          </p:nvPr>
        </p:nvSpPr>
        <p:spPr/>
        <p:txBody>
          <a:bodyPr/>
          <a:lstStyle/>
          <a:p>
            <a:fld id="{CE0DC40F-6469-4CBB-835B-97558DA26256}" type="datetimeFigureOut">
              <a:rPr lang="en-US" smtClean="0"/>
              <a:t>6/26/2024</a:t>
            </a:fld>
            <a:endParaRPr lang="en-US"/>
          </a:p>
        </p:txBody>
      </p:sp>
      <p:sp>
        <p:nvSpPr>
          <p:cNvPr id="5" name="Footer Placeholder 4">
            <a:extLst>
              <a:ext uri="{FF2B5EF4-FFF2-40B4-BE49-F238E27FC236}">
                <a16:creationId xmlns:a16="http://schemas.microsoft.com/office/drawing/2014/main" id="{B2559D73-85EE-65FD-E1E5-85DB0B884B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62FECA-AB26-1D72-4AA8-BCB4DFDA84FF}"/>
              </a:ext>
            </a:extLst>
          </p:cNvPr>
          <p:cNvSpPr>
            <a:spLocks noGrp="1"/>
          </p:cNvSpPr>
          <p:nvPr>
            <p:ph type="sldNum" sz="quarter" idx="12"/>
          </p:nvPr>
        </p:nvSpPr>
        <p:spPr/>
        <p:txBody>
          <a:bodyPr/>
          <a:lstStyle/>
          <a:p>
            <a:fld id="{15EF481D-A395-48F0-A006-DAE65460780E}" type="slidenum">
              <a:rPr lang="en-US" smtClean="0"/>
              <a:t>‹#›</a:t>
            </a:fld>
            <a:endParaRPr lang="en-US"/>
          </a:p>
        </p:txBody>
      </p:sp>
    </p:spTree>
    <p:extLst>
      <p:ext uri="{BB962C8B-B14F-4D97-AF65-F5344CB8AC3E}">
        <p14:creationId xmlns:p14="http://schemas.microsoft.com/office/powerpoint/2010/main" val="3826916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BA9FB-569A-C181-4A61-E5C1967389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A9A62A-19AC-EA84-89F9-C5E9FE6A2B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93BB0-0956-41F7-8CFC-4D304852E344}"/>
              </a:ext>
            </a:extLst>
          </p:cNvPr>
          <p:cNvSpPr>
            <a:spLocks noGrp="1"/>
          </p:cNvSpPr>
          <p:nvPr>
            <p:ph type="dt" sz="half" idx="10"/>
          </p:nvPr>
        </p:nvSpPr>
        <p:spPr/>
        <p:txBody>
          <a:bodyPr/>
          <a:lstStyle/>
          <a:p>
            <a:fld id="{CE0DC40F-6469-4CBB-835B-97558DA26256}" type="datetimeFigureOut">
              <a:rPr lang="en-US" smtClean="0"/>
              <a:t>6/26/2024</a:t>
            </a:fld>
            <a:endParaRPr lang="en-US"/>
          </a:p>
        </p:txBody>
      </p:sp>
      <p:sp>
        <p:nvSpPr>
          <p:cNvPr id="5" name="Footer Placeholder 4">
            <a:extLst>
              <a:ext uri="{FF2B5EF4-FFF2-40B4-BE49-F238E27FC236}">
                <a16:creationId xmlns:a16="http://schemas.microsoft.com/office/drawing/2014/main" id="{6B65D191-E710-7215-88F0-50C9D57770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B1DAF4-B613-0815-6295-0949F713DBA3}"/>
              </a:ext>
            </a:extLst>
          </p:cNvPr>
          <p:cNvSpPr>
            <a:spLocks noGrp="1"/>
          </p:cNvSpPr>
          <p:nvPr>
            <p:ph type="sldNum" sz="quarter" idx="12"/>
          </p:nvPr>
        </p:nvSpPr>
        <p:spPr/>
        <p:txBody>
          <a:bodyPr/>
          <a:lstStyle/>
          <a:p>
            <a:fld id="{15EF481D-A395-48F0-A006-DAE65460780E}" type="slidenum">
              <a:rPr lang="en-US" smtClean="0"/>
              <a:t>‹#›</a:t>
            </a:fld>
            <a:endParaRPr lang="en-US"/>
          </a:p>
        </p:txBody>
      </p:sp>
    </p:spTree>
    <p:extLst>
      <p:ext uri="{BB962C8B-B14F-4D97-AF65-F5344CB8AC3E}">
        <p14:creationId xmlns:p14="http://schemas.microsoft.com/office/powerpoint/2010/main" val="555198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2C112-181D-A533-0895-1F0A6034CB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4691FC-4F4A-980E-4237-0A60D149D6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BA3025-A7BF-8E92-75E3-62590AC1FC9A}"/>
              </a:ext>
            </a:extLst>
          </p:cNvPr>
          <p:cNvSpPr>
            <a:spLocks noGrp="1"/>
          </p:cNvSpPr>
          <p:nvPr>
            <p:ph type="dt" sz="half" idx="10"/>
          </p:nvPr>
        </p:nvSpPr>
        <p:spPr/>
        <p:txBody>
          <a:bodyPr/>
          <a:lstStyle/>
          <a:p>
            <a:fld id="{CE0DC40F-6469-4CBB-835B-97558DA26256}" type="datetimeFigureOut">
              <a:rPr lang="en-US" smtClean="0"/>
              <a:t>6/26/2024</a:t>
            </a:fld>
            <a:endParaRPr lang="en-US"/>
          </a:p>
        </p:txBody>
      </p:sp>
      <p:sp>
        <p:nvSpPr>
          <p:cNvPr id="5" name="Footer Placeholder 4">
            <a:extLst>
              <a:ext uri="{FF2B5EF4-FFF2-40B4-BE49-F238E27FC236}">
                <a16:creationId xmlns:a16="http://schemas.microsoft.com/office/drawing/2014/main" id="{88506910-B028-E3F6-D294-E4749E9407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9C9868-4E20-0C07-02E5-CB9808FD5CF0}"/>
              </a:ext>
            </a:extLst>
          </p:cNvPr>
          <p:cNvSpPr>
            <a:spLocks noGrp="1"/>
          </p:cNvSpPr>
          <p:nvPr>
            <p:ph type="sldNum" sz="quarter" idx="12"/>
          </p:nvPr>
        </p:nvSpPr>
        <p:spPr/>
        <p:txBody>
          <a:bodyPr/>
          <a:lstStyle/>
          <a:p>
            <a:fld id="{15EF481D-A395-48F0-A006-DAE65460780E}" type="slidenum">
              <a:rPr lang="en-US" smtClean="0"/>
              <a:t>‹#›</a:t>
            </a:fld>
            <a:endParaRPr lang="en-US"/>
          </a:p>
        </p:txBody>
      </p:sp>
    </p:spTree>
    <p:extLst>
      <p:ext uri="{BB962C8B-B14F-4D97-AF65-F5344CB8AC3E}">
        <p14:creationId xmlns:p14="http://schemas.microsoft.com/office/powerpoint/2010/main" val="279214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A5F33-F6A7-2EBC-8606-3BE8F2E4B1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BF7A97-DD45-3ADC-4FD1-4CFCFCF270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79353F-2258-98AD-7E7F-65FB51EA12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D11F6E-F94D-BC70-9BE9-23BFCBB0EDE0}"/>
              </a:ext>
            </a:extLst>
          </p:cNvPr>
          <p:cNvSpPr>
            <a:spLocks noGrp="1"/>
          </p:cNvSpPr>
          <p:nvPr>
            <p:ph type="dt" sz="half" idx="10"/>
          </p:nvPr>
        </p:nvSpPr>
        <p:spPr/>
        <p:txBody>
          <a:bodyPr/>
          <a:lstStyle/>
          <a:p>
            <a:fld id="{CE0DC40F-6469-4CBB-835B-97558DA26256}" type="datetimeFigureOut">
              <a:rPr lang="en-US" smtClean="0"/>
              <a:t>6/26/2024</a:t>
            </a:fld>
            <a:endParaRPr lang="en-US"/>
          </a:p>
        </p:txBody>
      </p:sp>
      <p:sp>
        <p:nvSpPr>
          <p:cNvPr id="6" name="Footer Placeholder 5">
            <a:extLst>
              <a:ext uri="{FF2B5EF4-FFF2-40B4-BE49-F238E27FC236}">
                <a16:creationId xmlns:a16="http://schemas.microsoft.com/office/drawing/2014/main" id="{F8F2437E-6271-6159-274F-36CCAA5DEA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07E21F-4CA8-F8B9-01D4-D5B0C3223A04}"/>
              </a:ext>
            </a:extLst>
          </p:cNvPr>
          <p:cNvSpPr>
            <a:spLocks noGrp="1"/>
          </p:cNvSpPr>
          <p:nvPr>
            <p:ph type="sldNum" sz="quarter" idx="12"/>
          </p:nvPr>
        </p:nvSpPr>
        <p:spPr/>
        <p:txBody>
          <a:bodyPr/>
          <a:lstStyle/>
          <a:p>
            <a:fld id="{15EF481D-A395-48F0-A006-DAE65460780E}" type="slidenum">
              <a:rPr lang="en-US" smtClean="0"/>
              <a:t>‹#›</a:t>
            </a:fld>
            <a:endParaRPr lang="en-US"/>
          </a:p>
        </p:txBody>
      </p:sp>
    </p:spTree>
    <p:extLst>
      <p:ext uri="{BB962C8B-B14F-4D97-AF65-F5344CB8AC3E}">
        <p14:creationId xmlns:p14="http://schemas.microsoft.com/office/powerpoint/2010/main" val="3105587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BA3FF-AFE5-A990-A397-B01CB3D9B50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C78293-F078-5B7C-5134-C623EF6044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E772B5-F159-EFDB-A7F3-E2008B9D02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E10FD0-E40A-2C55-299A-AAC0938F32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67C957-A715-3C13-02E2-9D044B95A7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E5EFFC-3D73-939A-4AE3-1AD1E11EEE19}"/>
              </a:ext>
            </a:extLst>
          </p:cNvPr>
          <p:cNvSpPr>
            <a:spLocks noGrp="1"/>
          </p:cNvSpPr>
          <p:nvPr>
            <p:ph type="dt" sz="half" idx="10"/>
          </p:nvPr>
        </p:nvSpPr>
        <p:spPr/>
        <p:txBody>
          <a:bodyPr/>
          <a:lstStyle/>
          <a:p>
            <a:fld id="{CE0DC40F-6469-4CBB-835B-97558DA26256}" type="datetimeFigureOut">
              <a:rPr lang="en-US" smtClean="0"/>
              <a:t>6/26/2024</a:t>
            </a:fld>
            <a:endParaRPr lang="en-US"/>
          </a:p>
        </p:txBody>
      </p:sp>
      <p:sp>
        <p:nvSpPr>
          <p:cNvPr id="8" name="Footer Placeholder 7">
            <a:extLst>
              <a:ext uri="{FF2B5EF4-FFF2-40B4-BE49-F238E27FC236}">
                <a16:creationId xmlns:a16="http://schemas.microsoft.com/office/drawing/2014/main" id="{A3C7332D-7713-E4D8-48EC-737346A77B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451FB8-AA5B-FE76-73E5-EE1E7C511E2B}"/>
              </a:ext>
            </a:extLst>
          </p:cNvPr>
          <p:cNvSpPr>
            <a:spLocks noGrp="1"/>
          </p:cNvSpPr>
          <p:nvPr>
            <p:ph type="sldNum" sz="quarter" idx="12"/>
          </p:nvPr>
        </p:nvSpPr>
        <p:spPr/>
        <p:txBody>
          <a:bodyPr/>
          <a:lstStyle/>
          <a:p>
            <a:fld id="{15EF481D-A395-48F0-A006-DAE65460780E}" type="slidenum">
              <a:rPr lang="en-US" smtClean="0"/>
              <a:t>‹#›</a:t>
            </a:fld>
            <a:endParaRPr lang="en-US"/>
          </a:p>
        </p:txBody>
      </p:sp>
    </p:spTree>
    <p:extLst>
      <p:ext uri="{BB962C8B-B14F-4D97-AF65-F5344CB8AC3E}">
        <p14:creationId xmlns:p14="http://schemas.microsoft.com/office/powerpoint/2010/main" val="3837775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DDE65-29C0-E233-99F0-2B8C2E0CD3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50CF26-A85C-6749-60EC-D8A93E84B7E9}"/>
              </a:ext>
            </a:extLst>
          </p:cNvPr>
          <p:cNvSpPr>
            <a:spLocks noGrp="1"/>
          </p:cNvSpPr>
          <p:nvPr>
            <p:ph type="dt" sz="half" idx="10"/>
          </p:nvPr>
        </p:nvSpPr>
        <p:spPr/>
        <p:txBody>
          <a:bodyPr/>
          <a:lstStyle/>
          <a:p>
            <a:fld id="{CE0DC40F-6469-4CBB-835B-97558DA26256}" type="datetimeFigureOut">
              <a:rPr lang="en-US" smtClean="0"/>
              <a:t>6/26/2024</a:t>
            </a:fld>
            <a:endParaRPr lang="en-US"/>
          </a:p>
        </p:txBody>
      </p:sp>
      <p:sp>
        <p:nvSpPr>
          <p:cNvPr id="4" name="Footer Placeholder 3">
            <a:extLst>
              <a:ext uri="{FF2B5EF4-FFF2-40B4-BE49-F238E27FC236}">
                <a16:creationId xmlns:a16="http://schemas.microsoft.com/office/drawing/2014/main" id="{A397038A-41E9-C015-FC81-83E3B17250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C6C137-F435-E9CB-2D4D-2BB5673C20FB}"/>
              </a:ext>
            </a:extLst>
          </p:cNvPr>
          <p:cNvSpPr>
            <a:spLocks noGrp="1"/>
          </p:cNvSpPr>
          <p:nvPr>
            <p:ph type="sldNum" sz="quarter" idx="12"/>
          </p:nvPr>
        </p:nvSpPr>
        <p:spPr/>
        <p:txBody>
          <a:bodyPr/>
          <a:lstStyle/>
          <a:p>
            <a:fld id="{15EF481D-A395-48F0-A006-DAE65460780E}" type="slidenum">
              <a:rPr lang="en-US" smtClean="0"/>
              <a:t>‹#›</a:t>
            </a:fld>
            <a:endParaRPr lang="en-US"/>
          </a:p>
        </p:txBody>
      </p:sp>
    </p:spTree>
    <p:extLst>
      <p:ext uri="{BB962C8B-B14F-4D97-AF65-F5344CB8AC3E}">
        <p14:creationId xmlns:p14="http://schemas.microsoft.com/office/powerpoint/2010/main" val="4240016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7E491C-94B9-5C90-BA43-1616732ABC6E}"/>
              </a:ext>
            </a:extLst>
          </p:cNvPr>
          <p:cNvSpPr>
            <a:spLocks noGrp="1"/>
          </p:cNvSpPr>
          <p:nvPr>
            <p:ph type="dt" sz="half" idx="10"/>
          </p:nvPr>
        </p:nvSpPr>
        <p:spPr/>
        <p:txBody>
          <a:bodyPr/>
          <a:lstStyle/>
          <a:p>
            <a:fld id="{CE0DC40F-6469-4CBB-835B-97558DA26256}" type="datetimeFigureOut">
              <a:rPr lang="en-US" smtClean="0"/>
              <a:t>6/26/2024</a:t>
            </a:fld>
            <a:endParaRPr lang="en-US"/>
          </a:p>
        </p:txBody>
      </p:sp>
      <p:sp>
        <p:nvSpPr>
          <p:cNvPr id="3" name="Footer Placeholder 2">
            <a:extLst>
              <a:ext uri="{FF2B5EF4-FFF2-40B4-BE49-F238E27FC236}">
                <a16:creationId xmlns:a16="http://schemas.microsoft.com/office/drawing/2014/main" id="{48461D22-4C26-B52E-EC9A-BA3FB3E2F5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744346-83C4-0539-07BE-1C095AA18FCC}"/>
              </a:ext>
            </a:extLst>
          </p:cNvPr>
          <p:cNvSpPr>
            <a:spLocks noGrp="1"/>
          </p:cNvSpPr>
          <p:nvPr>
            <p:ph type="sldNum" sz="quarter" idx="12"/>
          </p:nvPr>
        </p:nvSpPr>
        <p:spPr/>
        <p:txBody>
          <a:bodyPr/>
          <a:lstStyle/>
          <a:p>
            <a:fld id="{15EF481D-A395-48F0-A006-DAE65460780E}" type="slidenum">
              <a:rPr lang="en-US" smtClean="0"/>
              <a:t>‹#›</a:t>
            </a:fld>
            <a:endParaRPr lang="en-US"/>
          </a:p>
        </p:txBody>
      </p:sp>
    </p:spTree>
    <p:extLst>
      <p:ext uri="{BB962C8B-B14F-4D97-AF65-F5344CB8AC3E}">
        <p14:creationId xmlns:p14="http://schemas.microsoft.com/office/powerpoint/2010/main" val="4130460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B5F4-E181-1452-1D88-6B1FB1C9A1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56C601-F2B8-AEBA-A958-962976BE60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C997441-2747-A4DD-B632-D639AA031D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541553-E8C1-9B37-19F9-CD9058DDD6FB}"/>
              </a:ext>
            </a:extLst>
          </p:cNvPr>
          <p:cNvSpPr>
            <a:spLocks noGrp="1"/>
          </p:cNvSpPr>
          <p:nvPr>
            <p:ph type="dt" sz="half" idx="10"/>
          </p:nvPr>
        </p:nvSpPr>
        <p:spPr/>
        <p:txBody>
          <a:bodyPr/>
          <a:lstStyle/>
          <a:p>
            <a:fld id="{CE0DC40F-6469-4CBB-835B-97558DA26256}" type="datetimeFigureOut">
              <a:rPr lang="en-US" smtClean="0"/>
              <a:t>6/26/2024</a:t>
            </a:fld>
            <a:endParaRPr lang="en-US"/>
          </a:p>
        </p:txBody>
      </p:sp>
      <p:sp>
        <p:nvSpPr>
          <p:cNvPr id="6" name="Footer Placeholder 5">
            <a:extLst>
              <a:ext uri="{FF2B5EF4-FFF2-40B4-BE49-F238E27FC236}">
                <a16:creationId xmlns:a16="http://schemas.microsoft.com/office/drawing/2014/main" id="{D5CE90C3-6854-1E32-FE57-048B957174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727EE3-92C1-86DB-DEC7-B2AB62176BBD}"/>
              </a:ext>
            </a:extLst>
          </p:cNvPr>
          <p:cNvSpPr>
            <a:spLocks noGrp="1"/>
          </p:cNvSpPr>
          <p:nvPr>
            <p:ph type="sldNum" sz="quarter" idx="12"/>
          </p:nvPr>
        </p:nvSpPr>
        <p:spPr/>
        <p:txBody>
          <a:bodyPr/>
          <a:lstStyle/>
          <a:p>
            <a:fld id="{15EF481D-A395-48F0-A006-DAE65460780E}" type="slidenum">
              <a:rPr lang="en-US" smtClean="0"/>
              <a:t>‹#›</a:t>
            </a:fld>
            <a:endParaRPr lang="en-US"/>
          </a:p>
        </p:txBody>
      </p:sp>
    </p:spTree>
    <p:extLst>
      <p:ext uri="{BB962C8B-B14F-4D97-AF65-F5344CB8AC3E}">
        <p14:creationId xmlns:p14="http://schemas.microsoft.com/office/powerpoint/2010/main" val="1698065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361AA-E402-4606-036C-40533FCE01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0F6514-EC84-2FCE-9261-1B3291BB4B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599369-A797-0255-F5E3-64277FF69A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36BF8A-6EC5-F764-A0A7-B5388925A57B}"/>
              </a:ext>
            </a:extLst>
          </p:cNvPr>
          <p:cNvSpPr>
            <a:spLocks noGrp="1"/>
          </p:cNvSpPr>
          <p:nvPr>
            <p:ph type="dt" sz="half" idx="10"/>
          </p:nvPr>
        </p:nvSpPr>
        <p:spPr/>
        <p:txBody>
          <a:bodyPr/>
          <a:lstStyle/>
          <a:p>
            <a:fld id="{CE0DC40F-6469-4CBB-835B-97558DA26256}" type="datetimeFigureOut">
              <a:rPr lang="en-US" smtClean="0"/>
              <a:t>6/26/2024</a:t>
            </a:fld>
            <a:endParaRPr lang="en-US"/>
          </a:p>
        </p:txBody>
      </p:sp>
      <p:sp>
        <p:nvSpPr>
          <p:cNvPr id="6" name="Footer Placeholder 5">
            <a:extLst>
              <a:ext uri="{FF2B5EF4-FFF2-40B4-BE49-F238E27FC236}">
                <a16:creationId xmlns:a16="http://schemas.microsoft.com/office/drawing/2014/main" id="{D9376C18-6908-1BD8-BE7E-0EBD90CF01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B28CFE-1468-B369-C3A7-F48B312A81D1}"/>
              </a:ext>
            </a:extLst>
          </p:cNvPr>
          <p:cNvSpPr>
            <a:spLocks noGrp="1"/>
          </p:cNvSpPr>
          <p:nvPr>
            <p:ph type="sldNum" sz="quarter" idx="12"/>
          </p:nvPr>
        </p:nvSpPr>
        <p:spPr/>
        <p:txBody>
          <a:bodyPr/>
          <a:lstStyle/>
          <a:p>
            <a:fld id="{15EF481D-A395-48F0-A006-DAE65460780E}" type="slidenum">
              <a:rPr lang="en-US" smtClean="0"/>
              <a:t>‹#›</a:t>
            </a:fld>
            <a:endParaRPr lang="en-US"/>
          </a:p>
        </p:txBody>
      </p:sp>
    </p:spTree>
    <p:extLst>
      <p:ext uri="{BB962C8B-B14F-4D97-AF65-F5344CB8AC3E}">
        <p14:creationId xmlns:p14="http://schemas.microsoft.com/office/powerpoint/2010/main" val="4166154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6B790-CBAE-56B8-EB50-0EB01CF62D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885D238-33A2-7AA0-D6D6-02239149CC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6D7460-FFE2-8FB5-3DFB-93860210C8E7}"/>
              </a:ext>
            </a:extLst>
          </p:cNvPr>
          <p:cNvSpPr>
            <a:spLocks noGrp="1"/>
          </p:cNvSpPr>
          <p:nvPr>
            <p:ph type="dt" sz="half" idx="10"/>
          </p:nvPr>
        </p:nvSpPr>
        <p:spPr/>
        <p:txBody>
          <a:bodyPr/>
          <a:lstStyle/>
          <a:p>
            <a:fld id="{CE0DC40F-6469-4CBB-835B-97558DA26256}" type="datetimeFigureOut">
              <a:rPr lang="en-US" smtClean="0"/>
              <a:t>6/26/2024</a:t>
            </a:fld>
            <a:endParaRPr lang="en-US"/>
          </a:p>
        </p:txBody>
      </p:sp>
      <p:sp>
        <p:nvSpPr>
          <p:cNvPr id="5" name="Footer Placeholder 4">
            <a:extLst>
              <a:ext uri="{FF2B5EF4-FFF2-40B4-BE49-F238E27FC236}">
                <a16:creationId xmlns:a16="http://schemas.microsoft.com/office/drawing/2014/main" id="{BD8E1C2C-F168-82DC-5FEE-67E8065923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C797F6-9374-8EEB-C825-D2DB51977FD1}"/>
              </a:ext>
            </a:extLst>
          </p:cNvPr>
          <p:cNvSpPr>
            <a:spLocks noGrp="1"/>
          </p:cNvSpPr>
          <p:nvPr>
            <p:ph type="sldNum" sz="quarter" idx="12"/>
          </p:nvPr>
        </p:nvSpPr>
        <p:spPr/>
        <p:txBody>
          <a:bodyPr/>
          <a:lstStyle/>
          <a:p>
            <a:fld id="{15EF481D-A395-48F0-A006-DAE65460780E}" type="slidenum">
              <a:rPr lang="en-US" smtClean="0"/>
              <a:t>‹#›</a:t>
            </a:fld>
            <a:endParaRPr lang="en-US"/>
          </a:p>
        </p:txBody>
      </p:sp>
    </p:spTree>
    <p:extLst>
      <p:ext uri="{BB962C8B-B14F-4D97-AF65-F5344CB8AC3E}">
        <p14:creationId xmlns:p14="http://schemas.microsoft.com/office/powerpoint/2010/main" val="1363965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4CF4E7-E580-A374-B558-25409A9551A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7E4B4E-B798-D401-5246-3B1445730B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F8C275-D1A2-B8B3-7653-301956448EB8}"/>
              </a:ext>
            </a:extLst>
          </p:cNvPr>
          <p:cNvSpPr>
            <a:spLocks noGrp="1"/>
          </p:cNvSpPr>
          <p:nvPr>
            <p:ph type="dt" sz="half" idx="10"/>
          </p:nvPr>
        </p:nvSpPr>
        <p:spPr/>
        <p:txBody>
          <a:bodyPr/>
          <a:lstStyle/>
          <a:p>
            <a:fld id="{CE0DC40F-6469-4CBB-835B-97558DA26256}" type="datetimeFigureOut">
              <a:rPr lang="en-US" smtClean="0"/>
              <a:t>6/26/2024</a:t>
            </a:fld>
            <a:endParaRPr lang="en-US"/>
          </a:p>
        </p:txBody>
      </p:sp>
      <p:sp>
        <p:nvSpPr>
          <p:cNvPr id="5" name="Footer Placeholder 4">
            <a:extLst>
              <a:ext uri="{FF2B5EF4-FFF2-40B4-BE49-F238E27FC236}">
                <a16:creationId xmlns:a16="http://schemas.microsoft.com/office/drawing/2014/main" id="{95B31291-E046-EDA1-8C24-526E18E1A9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448C0-6301-6806-FF27-5EE27213A530}"/>
              </a:ext>
            </a:extLst>
          </p:cNvPr>
          <p:cNvSpPr>
            <a:spLocks noGrp="1"/>
          </p:cNvSpPr>
          <p:nvPr>
            <p:ph type="sldNum" sz="quarter" idx="12"/>
          </p:nvPr>
        </p:nvSpPr>
        <p:spPr/>
        <p:txBody>
          <a:bodyPr/>
          <a:lstStyle/>
          <a:p>
            <a:fld id="{15EF481D-A395-48F0-A006-DAE65460780E}" type="slidenum">
              <a:rPr lang="en-US" smtClean="0"/>
              <a:t>‹#›</a:t>
            </a:fld>
            <a:endParaRPr lang="en-US"/>
          </a:p>
        </p:txBody>
      </p:sp>
    </p:spTree>
    <p:extLst>
      <p:ext uri="{BB962C8B-B14F-4D97-AF65-F5344CB8AC3E}">
        <p14:creationId xmlns:p14="http://schemas.microsoft.com/office/powerpoint/2010/main" val="2538478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33346E-4E69-F38A-3BCF-8DF738F93D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975DEB-C17C-4D42-349C-6F878939B2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22A23C-C644-5DAE-F5B1-DBF5C54C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0DC40F-6469-4CBB-835B-97558DA26256}" type="datetimeFigureOut">
              <a:rPr lang="en-US" smtClean="0"/>
              <a:t>6/26/2024</a:t>
            </a:fld>
            <a:endParaRPr lang="en-US"/>
          </a:p>
        </p:txBody>
      </p:sp>
      <p:sp>
        <p:nvSpPr>
          <p:cNvPr id="5" name="Footer Placeholder 4">
            <a:extLst>
              <a:ext uri="{FF2B5EF4-FFF2-40B4-BE49-F238E27FC236}">
                <a16:creationId xmlns:a16="http://schemas.microsoft.com/office/drawing/2014/main" id="{47545A6D-EAD5-B318-73AF-9B9B408265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BF38242-547F-F9C8-1B57-7A0381B5E6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EF481D-A395-48F0-A006-DAE65460780E}" type="slidenum">
              <a:rPr lang="en-US" smtClean="0"/>
              <a:t>‹#›</a:t>
            </a:fld>
            <a:endParaRPr lang="en-US"/>
          </a:p>
        </p:txBody>
      </p:sp>
    </p:spTree>
    <p:extLst>
      <p:ext uri="{BB962C8B-B14F-4D97-AF65-F5344CB8AC3E}">
        <p14:creationId xmlns:p14="http://schemas.microsoft.com/office/powerpoint/2010/main" val="863256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ACC87-E743-B182-271E-1633CC02B240}"/>
              </a:ext>
            </a:extLst>
          </p:cNvPr>
          <p:cNvSpPr>
            <a:spLocks noGrp="1"/>
          </p:cNvSpPr>
          <p:nvPr>
            <p:ph type="ctrTitle"/>
          </p:nvPr>
        </p:nvSpPr>
        <p:spPr/>
        <p:txBody>
          <a:bodyPr>
            <a:normAutofit/>
          </a:bodyPr>
          <a:lstStyle/>
          <a:p>
            <a:r>
              <a:rPr lang="en-US" sz="7200" dirty="0"/>
              <a:t>Colossians 1:24-2:7</a:t>
            </a:r>
          </a:p>
        </p:txBody>
      </p:sp>
      <p:sp>
        <p:nvSpPr>
          <p:cNvPr id="3" name="Subtitle 2">
            <a:extLst>
              <a:ext uri="{FF2B5EF4-FFF2-40B4-BE49-F238E27FC236}">
                <a16:creationId xmlns:a16="http://schemas.microsoft.com/office/drawing/2014/main" id="{34EFB7DB-D8AE-439F-23B2-98B6F29391B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28364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D69D0-EC33-D3E9-7A5D-C956CFC23F52}"/>
              </a:ext>
            </a:extLst>
          </p:cNvPr>
          <p:cNvSpPr>
            <a:spLocks noGrp="1"/>
          </p:cNvSpPr>
          <p:nvPr>
            <p:ph type="title"/>
          </p:nvPr>
        </p:nvSpPr>
        <p:spPr>
          <a:xfrm>
            <a:off x="838200" y="365125"/>
            <a:ext cx="10515600" cy="995589"/>
          </a:xfrm>
        </p:spPr>
        <p:txBody>
          <a:bodyPr/>
          <a:lstStyle/>
          <a:p>
            <a:r>
              <a:rPr lang="en-US" dirty="0"/>
              <a:t>Review of 1:1-23</a:t>
            </a:r>
          </a:p>
        </p:txBody>
      </p:sp>
      <p:sp>
        <p:nvSpPr>
          <p:cNvPr id="3" name="Content Placeholder 2">
            <a:extLst>
              <a:ext uri="{FF2B5EF4-FFF2-40B4-BE49-F238E27FC236}">
                <a16:creationId xmlns:a16="http://schemas.microsoft.com/office/drawing/2014/main" id="{FBFA3A5F-B120-4E1B-2221-5B5088E9F941}"/>
              </a:ext>
            </a:extLst>
          </p:cNvPr>
          <p:cNvSpPr>
            <a:spLocks noGrp="1"/>
          </p:cNvSpPr>
          <p:nvPr>
            <p:ph idx="1"/>
          </p:nvPr>
        </p:nvSpPr>
        <p:spPr>
          <a:xfrm>
            <a:off x="838200" y="1360714"/>
            <a:ext cx="10515600" cy="5225143"/>
          </a:xfrm>
        </p:spPr>
        <p:txBody>
          <a:bodyPr>
            <a:noAutofit/>
          </a:bodyPr>
          <a:lstStyle/>
          <a:p>
            <a:pPr marL="514350" indent="-514350">
              <a:buFont typeface="+mj-lt"/>
              <a:buAutoNum type="arabicPeriod"/>
            </a:pPr>
            <a:r>
              <a:rPr lang="en-US" sz="3600" b="1" dirty="0"/>
              <a:t>1:1-8</a:t>
            </a:r>
          </a:p>
          <a:p>
            <a:pPr marL="971550" lvl="1" indent="-514350">
              <a:buFont typeface="+mj-lt"/>
              <a:buAutoNum type="alphaLcPeriod"/>
            </a:pPr>
            <a:r>
              <a:rPr lang="en-US" sz="3600" b="1" dirty="0"/>
              <a:t>The Gospel: Leading to Hope, Faith, and Love</a:t>
            </a:r>
          </a:p>
          <a:p>
            <a:pPr marL="971550" lvl="1" indent="-514350">
              <a:buFont typeface="+mj-lt"/>
              <a:buAutoNum type="alphaLcPeriod"/>
            </a:pPr>
            <a:r>
              <a:rPr lang="en-US" sz="3600" b="1" dirty="0"/>
              <a:t>The Gospel: Leading to Good Works</a:t>
            </a:r>
          </a:p>
          <a:p>
            <a:pPr marL="971550" lvl="1" indent="-514350">
              <a:buFont typeface="+mj-lt"/>
              <a:buAutoNum type="alphaLcPeriod"/>
            </a:pPr>
            <a:r>
              <a:rPr lang="en-US" sz="3600" b="1" dirty="0"/>
              <a:t>The Gospel: Taught by Epaphras</a:t>
            </a:r>
          </a:p>
          <a:p>
            <a:pPr marL="514350" indent="-514350">
              <a:buFont typeface="+mj-lt"/>
              <a:buAutoNum type="arabicPeriod"/>
            </a:pPr>
            <a:r>
              <a:rPr lang="en-US" sz="2000" dirty="0"/>
              <a:t>1:9-14</a:t>
            </a:r>
          </a:p>
          <a:p>
            <a:pPr marL="971550" lvl="1" indent="-514350">
              <a:buFont typeface="+mj-lt"/>
              <a:buAutoNum type="alphaLcPeriod"/>
            </a:pPr>
            <a:r>
              <a:rPr lang="en-US" sz="2000" dirty="0"/>
              <a:t>The Knowledge of God</a:t>
            </a:r>
          </a:p>
          <a:p>
            <a:pPr marL="971550" lvl="1" indent="-514350">
              <a:buFont typeface="+mj-lt"/>
              <a:buAutoNum type="alphaLcPeriod"/>
            </a:pPr>
            <a:r>
              <a:rPr lang="en-US" sz="2000" dirty="0"/>
              <a:t>Walking Worthily of the Lord</a:t>
            </a:r>
          </a:p>
          <a:p>
            <a:pPr marL="971550" lvl="1" indent="-514350">
              <a:buFont typeface="+mj-lt"/>
              <a:buAutoNum type="alphaLcPeriod"/>
            </a:pPr>
            <a:r>
              <a:rPr lang="en-US" sz="2000" dirty="0"/>
              <a:t>Rescued by God</a:t>
            </a:r>
          </a:p>
          <a:p>
            <a:pPr marL="514350" indent="-514350">
              <a:buFont typeface="+mj-lt"/>
              <a:buAutoNum type="arabicPeriod"/>
            </a:pPr>
            <a:r>
              <a:rPr lang="en-US" sz="2000" dirty="0"/>
              <a:t>1:15-23</a:t>
            </a:r>
          </a:p>
          <a:p>
            <a:pPr marL="971550" lvl="1" indent="-514350">
              <a:buFont typeface="+mj-lt"/>
              <a:buAutoNum type="alphaLcPeriod"/>
            </a:pPr>
            <a:r>
              <a:rPr lang="en-US" sz="2000" dirty="0"/>
              <a:t>Descriptions of Jesus</a:t>
            </a:r>
          </a:p>
          <a:p>
            <a:pPr marL="971550" lvl="1" indent="-514350">
              <a:buFont typeface="+mj-lt"/>
              <a:buAutoNum type="alphaLcPeriod"/>
            </a:pPr>
            <a:r>
              <a:rPr lang="en-US" sz="2000" dirty="0"/>
              <a:t>Reconciliation</a:t>
            </a:r>
          </a:p>
          <a:p>
            <a:pPr marL="971550" lvl="1" indent="-514350">
              <a:buFont typeface="+mj-lt"/>
              <a:buAutoNum type="alphaLcPeriod"/>
            </a:pPr>
            <a:r>
              <a:rPr lang="en-US" sz="2000" dirty="0"/>
              <a:t>Continuing in the Hope of the Gospel</a:t>
            </a:r>
          </a:p>
        </p:txBody>
      </p:sp>
    </p:spTree>
    <p:extLst>
      <p:ext uri="{BB962C8B-B14F-4D97-AF65-F5344CB8AC3E}">
        <p14:creationId xmlns:p14="http://schemas.microsoft.com/office/powerpoint/2010/main" val="2364947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FA3A5F-B120-4E1B-2221-5B5088E9F941}"/>
              </a:ext>
            </a:extLst>
          </p:cNvPr>
          <p:cNvSpPr>
            <a:spLocks noGrp="1"/>
          </p:cNvSpPr>
          <p:nvPr>
            <p:ph idx="1"/>
          </p:nvPr>
        </p:nvSpPr>
        <p:spPr>
          <a:xfrm>
            <a:off x="838200" y="1360714"/>
            <a:ext cx="10515600" cy="5225143"/>
          </a:xfrm>
        </p:spPr>
        <p:txBody>
          <a:bodyPr>
            <a:noAutofit/>
          </a:bodyPr>
          <a:lstStyle/>
          <a:p>
            <a:pPr marL="514350" indent="-514350">
              <a:buFont typeface="+mj-lt"/>
              <a:buAutoNum type="arabicPeriod"/>
            </a:pPr>
            <a:r>
              <a:rPr lang="en-US" sz="2000" dirty="0"/>
              <a:t>1:1-8</a:t>
            </a:r>
          </a:p>
          <a:p>
            <a:pPr marL="971550" lvl="1" indent="-514350">
              <a:buFont typeface="+mj-lt"/>
              <a:buAutoNum type="alphaLcPeriod"/>
            </a:pPr>
            <a:r>
              <a:rPr lang="en-US" sz="2000" dirty="0"/>
              <a:t>The Gospel: Leading to Hope, Faith, and Love</a:t>
            </a:r>
          </a:p>
          <a:p>
            <a:pPr marL="971550" lvl="1" indent="-514350">
              <a:buFont typeface="+mj-lt"/>
              <a:buAutoNum type="alphaLcPeriod"/>
            </a:pPr>
            <a:r>
              <a:rPr lang="en-US" sz="2000" dirty="0"/>
              <a:t>The Gospel: Leading to Good Works</a:t>
            </a:r>
          </a:p>
          <a:p>
            <a:pPr marL="971550" lvl="1" indent="-514350">
              <a:buFont typeface="+mj-lt"/>
              <a:buAutoNum type="alphaLcPeriod"/>
            </a:pPr>
            <a:r>
              <a:rPr lang="en-US" sz="2000" dirty="0"/>
              <a:t>The Gospel: Taught by Epaphras</a:t>
            </a:r>
          </a:p>
          <a:p>
            <a:pPr marL="514350" indent="-514350">
              <a:buFont typeface="+mj-lt"/>
              <a:buAutoNum type="arabicPeriod"/>
            </a:pPr>
            <a:r>
              <a:rPr lang="en-US" sz="3600" b="1" dirty="0"/>
              <a:t>1:9-14</a:t>
            </a:r>
          </a:p>
          <a:p>
            <a:pPr marL="971550" lvl="1" indent="-514350">
              <a:buFont typeface="+mj-lt"/>
              <a:buAutoNum type="alphaLcPeriod"/>
            </a:pPr>
            <a:r>
              <a:rPr lang="en-US" sz="3600" b="1" dirty="0"/>
              <a:t>The Knowledge of God</a:t>
            </a:r>
          </a:p>
          <a:p>
            <a:pPr marL="971550" lvl="1" indent="-514350">
              <a:buFont typeface="+mj-lt"/>
              <a:buAutoNum type="alphaLcPeriod"/>
            </a:pPr>
            <a:r>
              <a:rPr lang="en-US" sz="3600" b="1" dirty="0"/>
              <a:t>Walking Worthily of the Lord</a:t>
            </a:r>
          </a:p>
          <a:p>
            <a:pPr marL="971550" lvl="1" indent="-514350">
              <a:buFont typeface="+mj-lt"/>
              <a:buAutoNum type="alphaLcPeriod"/>
            </a:pPr>
            <a:r>
              <a:rPr lang="en-US" sz="3600" b="1" dirty="0"/>
              <a:t>Rescued by God</a:t>
            </a:r>
          </a:p>
          <a:p>
            <a:pPr marL="514350" indent="-514350">
              <a:buFont typeface="+mj-lt"/>
              <a:buAutoNum type="arabicPeriod"/>
            </a:pPr>
            <a:r>
              <a:rPr lang="en-US" sz="2000" dirty="0"/>
              <a:t>1:15-23</a:t>
            </a:r>
          </a:p>
          <a:p>
            <a:pPr marL="971550" lvl="1" indent="-514350">
              <a:buFont typeface="+mj-lt"/>
              <a:buAutoNum type="alphaLcPeriod"/>
            </a:pPr>
            <a:r>
              <a:rPr lang="en-US" sz="2000" dirty="0"/>
              <a:t>Descriptions of Jesus</a:t>
            </a:r>
          </a:p>
          <a:p>
            <a:pPr marL="971550" lvl="1" indent="-514350">
              <a:buFont typeface="+mj-lt"/>
              <a:buAutoNum type="alphaLcPeriod"/>
            </a:pPr>
            <a:r>
              <a:rPr lang="en-US" sz="2000" dirty="0"/>
              <a:t>Reconciliation</a:t>
            </a:r>
          </a:p>
          <a:p>
            <a:pPr marL="971550" lvl="1" indent="-514350">
              <a:buFont typeface="+mj-lt"/>
              <a:buAutoNum type="alphaLcPeriod"/>
            </a:pPr>
            <a:r>
              <a:rPr lang="en-US" sz="2000" dirty="0"/>
              <a:t>Continuing in the Hope of the Gospel</a:t>
            </a:r>
          </a:p>
        </p:txBody>
      </p:sp>
      <p:sp>
        <p:nvSpPr>
          <p:cNvPr id="6" name="Title 1">
            <a:extLst>
              <a:ext uri="{FF2B5EF4-FFF2-40B4-BE49-F238E27FC236}">
                <a16:creationId xmlns:a16="http://schemas.microsoft.com/office/drawing/2014/main" id="{7E92EAAC-FF83-A75A-7CAF-9BF5102A4375}"/>
              </a:ext>
            </a:extLst>
          </p:cNvPr>
          <p:cNvSpPr txBox="1">
            <a:spLocks/>
          </p:cNvSpPr>
          <p:nvPr/>
        </p:nvSpPr>
        <p:spPr>
          <a:xfrm>
            <a:off x="838200" y="365125"/>
            <a:ext cx="10515600" cy="9955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Review of 1:1-23</a:t>
            </a:r>
            <a:endParaRPr lang="en-US" dirty="0"/>
          </a:p>
        </p:txBody>
      </p:sp>
    </p:spTree>
    <p:extLst>
      <p:ext uri="{BB962C8B-B14F-4D97-AF65-F5344CB8AC3E}">
        <p14:creationId xmlns:p14="http://schemas.microsoft.com/office/powerpoint/2010/main" val="2888189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FA3A5F-B120-4E1B-2221-5B5088E9F941}"/>
              </a:ext>
            </a:extLst>
          </p:cNvPr>
          <p:cNvSpPr>
            <a:spLocks noGrp="1"/>
          </p:cNvSpPr>
          <p:nvPr>
            <p:ph idx="1"/>
          </p:nvPr>
        </p:nvSpPr>
        <p:spPr>
          <a:xfrm>
            <a:off x="838200" y="1360714"/>
            <a:ext cx="10515600" cy="5225143"/>
          </a:xfrm>
        </p:spPr>
        <p:txBody>
          <a:bodyPr>
            <a:noAutofit/>
          </a:bodyPr>
          <a:lstStyle/>
          <a:p>
            <a:pPr marL="514350" indent="-514350">
              <a:buFont typeface="+mj-lt"/>
              <a:buAutoNum type="arabicPeriod"/>
            </a:pPr>
            <a:r>
              <a:rPr lang="en-US" sz="2000" dirty="0"/>
              <a:t>1:1-8</a:t>
            </a:r>
          </a:p>
          <a:p>
            <a:pPr marL="971550" lvl="1" indent="-514350">
              <a:buFont typeface="+mj-lt"/>
              <a:buAutoNum type="alphaLcPeriod"/>
            </a:pPr>
            <a:r>
              <a:rPr lang="en-US" sz="2000" dirty="0"/>
              <a:t>The Gospel: Leading to Hope, Faith, and Love</a:t>
            </a:r>
          </a:p>
          <a:p>
            <a:pPr marL="971550" lvl="1" indent="-514350">
              <a:buFont typeface="+mj-lt"/>
              <a:buAutoNum type="alphaLcPeriod"/>
            </a:pPr>
            <a:r>
              <a:rPr lang="en-US" sz="2000" dirty="0"/>
              <a:t>The Gospel: Leading to Good Works</a:t>
            </a:r>
          </a:p>
          <a:p>
            <a:pPr marL="971550" lvl="1" indent="-514350">
              <a:buFont typeface="+mj-lt"/>
              <a:buAutoNum type="alphaLcPeriod"/>
            </a:pPr>
            <a:r>
              <a:rPr lang="en-US" sz="2000" dirty="0"/>
              <a:t>The Gospel: Taught by Epaphras</a:t>
            </a:r>
          </a:p>
          <a:p>
            <a:pPr marL="514350" indent="-514350">
              <a:buFont typeface="+mj-lt"/>
              <a:buAutoNum type="arabicPeriod"/>
            </a:pPr>
            <a:r>
              <a:rPr lang="en-US" sz="2000" dirty="0"/>
              <a:t>1:9-14</a:t>
            </a:r>
          </a:p>
          <a:p>
            <a:pPr marL="971550" lvl="1" indent="-514350">
              <a:buFont typeface="+mj-lt"/>
              <a:buAutoNum type="alphaLcPeriod"/>
            </a:pPr>
            <a:r>
              <a:rPr lang="en-US" sz="2000" dirty="0"/>
              <a:t>The Knowledge of God</a:t>
            </a:r>
          </a:p>
          <a:p>
            <a:pPr marL="971550" lvl="1" indent="-514350">
              <a:buFont typeface="+mj-lt"/>
              <a:buAutoNum type="alphaLcPeriod"/>
            </a:pPr>
            <a:r>
              <a:rPr lang="en-US" sz="2000" dirty="0"/>
              <a:t>Walking Worthily of the Lord</a:t>
            </a:r>
          </a:p>
          <a:p>
            <a:pPr marL="971550" lvl="1" indent="-514350">
              <a:buFont typeface="+mj-lt"/>
              <a:buAutoNum type="alphaLcPeriod"/>
            </a:pPr>
            <a:r>
              <a:rPr lang="en-US" sz="2000" dirty="0"/>
              <a:t>Rescued by God</a:t>
            </a:r>
          </a:p>
          <a:p>
            <a:pPr marL="514350" indent="-514350">
              <a:buFont typeface="+mj-lt"/>
              <a:buAutoNum type="arabicPeriod"/>
            </a:pPr>
            <a:r>
              <a:rPr lang="en-US" sz="3600" b="1" dirty="0"/>
              <a:t>1:15-23</a:t>
            </a:r>
          </a:p>
          <a:p>
            <a:pPr marL="971550" lvl="1" indent="-514350">
              <a:buFont typeface="+mj-lt"/>
              <a:buAutoNum type="alphaLcPeriod"/>
            </a:pPr>
            <a:r>
              <a:rPr lang="en-US" sz="3600" b="1" dirty="0"/>
              <a:t>Descriptions of Jesus</a:t>
            </a:r>
          </a:p>
          <a:p>
            <a:pPr marL="971550" lvl="1" indent="-514350">
              <a:buFont typeface="+mj-lt"/>
              <a:buAutoNum type="alphaLcPeriod"/>
            </a:pPr>
            <a:r>
              <a:rPr lang="en-US" sz="3600" b="1" dirty="0"/>
              <a:t>Reconciliation</a:t>
            </a:r>
          </a:p>
          <a:p>
            <a:pPr marL="971550" lvl="1" indent="-514350">
              <a:buFont typeface="+mj-lt"/>
              <a:buAutoNum type="alphaLcPeriod"/>
            </a:pPr>
            <a:r>
              <a:rPr lang="en-US" sz="3600" b="1" dirty="0"/>
              <a:t>Continuing in the Hope of the Gospel</a:t>
            </a:r>
          </a:p>
        </p:txBody>
      </p:sp>
      <p:sp>
        <p:nvSpPr>
          <p:cNvPr id="6" name="Title 1">
            <a:extLst>
              <a:ext uri="{FF2B5EF4-FFF2-40B4-BE49-F238E27FC236}">
                <a16:creationId xmlns:a16="http://schemas.microsoft.com/office/drawing/2014/main" id="{A17EED8C-76D4-7786-A638-8D54072276A3}"/>
              </a:ext>
            </a:extLst>
          </p:cNvPr>
          <p:cNvSpPr>
            <a:spLocks noGrp="1"/>
          </p:cNvSpPr>
          <p:nvPr>
            <p:ph type="title"/>
          </p:nvPr>
        </p:nvSpPr>
        <p:spPr>
          <a:xfrm>
            <a:off x="838200" y="365125"/>
            <a:ext cx="10515600" cy="995589"/>
          </a:xfrm>
        </p:spPr>
        <p:txBody>
          <a:bodyPr/>
          <a:lstStyle/>
          <a:p>
            <a:r>
              <a:rPr lang="en-US" dirty="0"/>
              <a:t>Review of 1:1-23</a:t>
            </a:r>
          </a:p>
        </p:txBody>
      </p:sp>
    </p:spTree>
    <p:extLst>
      <p:ext uri="{BB962C8B-B14F-4D97-AF65-F5344CB8AC3E}">
        <p14:creationId xmlns:p14="http://schemas.microsoft.com/office/powerpoint/2010/main" val="2976514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688E3-743B-A4DD-7B88-CEF9EFBDAAC9}"/>
              </a:ext>
            </a:extLst>
          </p:cNvPr>
          <p:cNvSpPr>
            <a:spLocks noGrp="1"/>
          </p:cNvSpPr>
          <p:nvPr>
            <p:ph type="title"/>
          </p:nvPr>
        </p:nvSpPr>
        <p:spPr/>
        <p:txBody>
          <a:bodyPr/>
          <a:lstStyle/>
          <a:p>
            <a:r>
              <a:rPr lang="en-US" dirty="0"/>
              <a:t>1:24</a:t>
            </a:r>
          </a:p>
        </p:txBody>
      </p:sp>
      <p:sp>
        <p:nvSpPr>
          <p:cNvPr id="3" name="Content Placeholder 2">
            <a:extLst>
              <a:ext uri="{FF2B5EF4-FFF2-40B4-BE49-F238E27FC236}">
                <a16:creationId xmlns:a16="http://schemas.microsoft.com/office/drawing/2014/main" id="{726DEBDD-37D4-B0B6-1419-2E7142492E20}"/>
              </a:ext>
            </a:extLst>
          </p:cNvPr>
          <p:cNvSpPr>
            <a:spLocks noGrp="1"/>
          </p:cNvSpPr>
          <p:nvPr>
            <p:ph idx="1"/>
          </p:nvPr>
        </p:nvSpPr>
        <p:spPr/>
        <p:txBody>
          <a:bodyPr>
            <a:normAutofit/>
          </a:bodyPr>
          <a:lstStyle/>
          <a:p>
            <a:pPr marL="0" indent="0">
              <a:buNone/>
            </a:pPr>
            <a:r>
              <a:rPr lang="en-US" sz="4000" dirty="0"/>
              <a:t>Now I rejoice in my sufferings for your sake, and in my flesh I am filling up what is lacking in Christ's afflictions for the sake of his body, that is, the church, </a:t>
            </a:r>
          </a:p>
        </p:txBody>
      </p:sp>
    </p:spTree>
    <p:extLst>
      <p:ext uri="{BB962C8B-B14F-4D97-AF65-F5344CB8AC3E}">
        <p14:creationId xmlns:p14="http://schemas.microsoft.com/office/powerpoint/2010/main" val="3792461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688E3-743B-A4DD-7B88-CEF9EFBDAAC9}"/>
              </a:ext>
            </a:extLst>
          </p:cNvPr>
          <p:cNvSpPr>
            <a:spLocks noGrp="1"/>
          </p:cNvSpPr>
          <p:nvPr>
            <p:ph type="title"/>
          </p:nvPr>
        </p:nvSpPr>
        <p:spPr/>
        <p:txBody>
          <a:bodyPr/>
          <a:lstStyle/>
          <a:p>
            <a:r>
              <a:rPr lang="en-US" dirty="0"/>
              <a:t>1:25-26</a:t>
            </a:r>
          </a:p>
        </p:txBody>
      </p:sp>
      <p:sp>
        <p:nvSpPr>
          <p:cNvPr id="3" name="Content Placeholder 2">
            <a:extLst>
              <a:ext uri="{FF2B5EF4-FFF2-40B4-BE49-F238E27FC236}">
                <a16:creationId xmlns:a16="http://schemas.microsoft.com/office/drawing/2014/main" id="{726DEBDD-37D4-B0B6-1419-2E7142492E20}"/>
              </a:ext>
            </a:extLst>
          </p:cNvPr>
          <p:cNvSpPr>
            <a:spLocks noGrp="1"/>
          </p:cNvSpPr>
          <p:nvPr>
            <p:ph idx="1"/>
          </p:nvPr>
        </p:nvSpPr>
        <p:spPr/>
        <p:txBody>
          <a:bodyPr>
            <a:normAutofit/>
          </a:bodyPr>
          <a:lstStyle/>
          <a:p>
            <a:pPr marL="0" indent="0">
              <a:buNone/>
            </a:pPr>
            <a:r>
              <a:rPr lang="en-US" sz="4000" dirty="0"/>
              <a:t>of which I became a minister according to the stewardship from God that was given to me for you, to make the word of God fully known, the mystery hidden for ages and generations but now revealed to his saints.</a:t>
            </a:r>
            <a:endParaRPr lang="en-US" sz="5400" dirty="0"/>
          </a:p>
        </p:txBody>
      </p:sp>
    </p:spTree>
    <p:extLst>
      <p:ext uri="{BB962C8B-B14F-4D97-AF65-F5344CB8AC3E}">
        <p14:creationId xmlns:p14="http://schemas.microsoft.com/office/powerpoint/2010/main" val="2093642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08AE5-274E-123B-2728-829E266AD352}"/>
              </a:ext>
            </a:extLst>
          </p:cNvPr>
          <p:cNvSpPr>
            <a:spLocks noGrp="1"/>
          </p:cNvSpPr>
          <p:nvPr>
            <p:ph type="title"/>
          </p:nvPr>
        </p:nvSpPr>
        <p:spPr/>
        <p:txBody>
          <a:bodyPr/>
          <a:lstStyle/>
          <a:p>
            <a:r>
              <a:rPr lang="en-US" dirty="0"/>
              <a:t>1:24-26, Paul’s Ministry</a:t>
            </a:r>
          </a:p>
        </p:txBody>
      </p:sp>
      <p:sp>
        <p:nvSpPr>
          <p:cNvPr id="3" name="Content Placeholder 2">
            <a:extLst>
              <a:ext uri="{FF2B5EF4-FFF2-40B4-BE49-F238E27FC236}">
                <a16:creationId xmlns:a16="http://schemas.microsoft.com/office/drawing/2014/main" id="{71EB8C25-DCBA-5769-600E-DD0B3C0A307C}"/>
              </a:ext>
            </a:extLst>
          </p:cNvPr>
          <p:cNvSpPr>
            <a:spLocks noGrp="1"/>
          </p:cNvSpPr>
          <p:nvPr>
            <p:ph idx="1"/>
          </p:nvPr>
        </p:nvSpPr>
        <p:spPr>
          <a:xfrm>
            <a:off x="533400" y="1825625"/>
            <a:ext cx="11081657" cy="4351338"/>
          </a:xfrm>
        </p:spPr>
        <p:txBody>
          <a:bodyPr>
            <a:normAutofit/>
          </a:bodyPr>
          <a:lstStyle/>
          <a:p>
            <a:r>
              <a:rPr lang="en-US" sz="4400" b="1" dirty="0"/>
              <a:t>Rejoicing in suffering</a:t>
            </a:r>
          </a:p>
          <a:p>
            <a:pPr marL="0" indent="0">
              <a:buNone/>
            </a:pPr>
            <a:endParaRPr lang="en-US" sz="4400" dirty="0"/>
          </a:p>
          <a:p>
            <a:r>
              <a:rPr lang="en-US" sz="4400" dirty="0">
                <a:solidFill>
                  <a:schemeClr val="bg1">
                    <a:lumMod val="65000"/>
                  </a:schemeClr>
                </a:solidFill>
              </a:rPr>
              <a:t>Filling up what is lacking in Christ’s afflictions</a:t>
            </a:r>
          </a:p>
          <a:p>
            <a:pPr marL="0" indent="0">
              <a:buNone/>
            </a:pPr>
            <a:endParaRPr lang="en-US" sz="4400" dirty="0">
              <a:solidFill>
                <a:schemeClr val="bg1">
                  <a:lumMod val="65000"/>
                </a:schemeClr>
              </a:solidFill>
            </a:endParaRPr>
          </a:p>
          <a:p>
            <a:r>
              <a:rPr lang="en-US" sz="4400" dirty="0">
                <a:solidFill>
                  <a:schemeClr val="bg1">
                    <a:lumMod val="65000"/>
                  </a:schemeClr>
                </a:solidFill>
              </a:rPr>
              <a:t>Commissioned by God</a:t>
            </a:r>
          </a:p>
        </p:txBody>
      </p:sp>
    </p:spTree>
    <p:extLst>
      <p:ext uri="{BB962C8B-B14F-4D97-AF65-F5344CB8AC3E}">
        <p14:creationId xmlns:p14="http://schemas.microsoft.com/office/powerpoint/2010/main" val="1719685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08AE5-274E-123B-2728-829E266AD352}"/>
              </a:ext>
            </a:extLst>
          </p:cNvPr>
          <p:cNvSpPr>
            <a:spLocks noGrp="1"/>
          </p:cNvSpPr>
          <p:nvPr>
            <p:ph type="title"/>
          </p:nvPr>
        </p:nvSpPr>
        <p:spPr/>
        <p:txBody>
          <a:bodyPr/>
          <a:lstStyle/>
          <a:p>
            <a:r>
              <a:rPr lang="en-US" dirty="0"/>
              <a:t>1:24-26, Paul’s Ministry</a:t>
            </a:r>
          </a:p>
        </p:txBody>
      </p:sp>
      <p:sp>
        <p:nvSpPr>
          <p:cNvPr id="3" name="Content Placeholder 2">
            <a:extLst>
              <a:ext uri="{FF2B5EF4-FFF2-40B4-BE49-F238E27FC236}">
                <a16:creationId xmlns:a16="http://schemas.microsoft.com/office/drawing/2014/main" id="{71EB8C25-DCBA-5769-600E-DD0B3C0A307C}"/>
              </a:ext>
            </a:extLst>
          </p:cNvPr>
          <p:cNvSpPr>
            <a:spLocks noGrp="1"/>
          </p:cNvSpPr>
          <p:nvPr>
            <p:ph idx="1"/>
          </p:nvPr>
        </p:nvSpPr>
        <p:spPr>
          <a:xfrm>
            <a:off x="304800" y="1825625"/>
            <a:ext cx="11734799" cy="4351338"/>
          </a:xfrm>
        </p:spPr>
        <p:txBody>
          <a:bodyPr>
            <a:normAutofit/>
          </a:bodyPr>
          <a:lstStyle/>
          <a:p>
            <a:r>
              <a:rPr lang="en-US" sz="4400" dirty="0">
                <a:solidFill>
                  <a:schemeClr val="bg1">
                    <a:lumMod val="65000"/>
                  </a:schemeClr>
                </a:solidFill>
              </a:rPr>
              <a:t>Rejoicing in suffering</a:t>
            </a:r>
          </a:p>
          <a:p>
            <a:pPr marL="0" indent="0">
              <a:buNone/>
            </a:pPr>
            <a:endParaRPr lang="en-US" sz="4400" dirty="0"/>
          </a:p>
          <a:p>
            <a:r>
              <a:rPr lang="en-US" sz="4400" b="1" dirty="0"/>
              <a:t>Filling up what is lacking in Christ’s afflictions</a:t>
            </a:r>
          </a:p>
          <a:p>
            <a:pPr marL="0" indent="0">
              <a:buNone/>
            </a:pPr>
            <a:endParaRPr lang="en-US" sz="4400" dirty="0"/>
          </a:p>
          <a:p>
            <a:r>
              <a:rPr lang="en-US" sz="4400" dirty="0">
                <a:solidFill>
                  <a:schemeClr val="bg1">
                    <a:lumMod val="65000"/>
                  </a:schemeClr>
                </a:solidFill>
              </a:rPr>
              <a:t>Commissioned by God</a:t>
            </a:r>
          </a:p>
        </p:txBody>
      </p:sp>
    </p:spTree>
    <p:extLst>
      <p:ext uri="{BB962C8B-B14F-4D97-AF65-F5344CB8AC3E}">
        <p14:creationId xmlns:p14="http://schemas.microsoft.com/office/powerpoint/2010/main" val="4126441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D94EA-85F5-4B06-8698-7A412EA8D86E}"/>
              </a:ext>
            </a:extLst>
          </p:cNvPr>
          <p:cNvSpPr>
            <a:spLocks noGrp="1"/>
          </p:cNvSpPr>
          <p:nvPr>
            <p:ph type="title"/>
          </p:nvPr>
        </p:nvSpPr>
        <p:spPr>
          <a:xfrm>
            <a:off x="838200" y="365125"/>
            <a:ext cx="10515600" cy="6133646"/>
          </a:xfrm>
        </p:spPr>
        <p:txBody>
          <a:bodyPr>
            <a:normAutofit/>
          </a:bodyPr>
          <a:lstStyle/>
          <a:p>
            <a:pPr algn="ctr"/>
            <a:r>
              <a:rPr lang="en-US" sz="6600" dirty="0"/>
              <a:t>Treasury of Merit?</a:t>
            </a:r>
          </a:p>
        </p:txBody>
      </p:sp>
    </p:spTree>
    <p:extLst>
      <p:ext uri="{BB962C8B-B14F-4D97-AF65-F5344CB8AC3E}">
        <p14:creationId xmlns:p14="http://schemas.microsoft.com/office/powerpoint/2010/main" val="1857909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a:extLst>
              <a:ext uri="{FF2B5EF4-FFF2-40B4-BE49-F238E27FC236}">
                <a16:creationId xmlns:a16="http://schemas.microsoft.com/office/drawing/2014/main" id="{2F76830D-F103-A09D-BDFF-1DF028D484E3}"/>
              </a:ext>
            </a:extLst>
          </p:cNvPr>
          <p:cNvSpPr/>
          <p:nvPr/>
        </p:nvSpPr>
        <p:spPr>
          <a:xfrm>
            <a:off x="7034785" y="1796143"/>
            <a:ext cx="3611444" cy="311331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2A30360A-8FE0-75FD-4B67-E8F494A6FD15}"/>
              </a:ext>
            </a:extLst>
          </p:cNvPr>
          <p:cNvSpPr/>
          <p:nvPr/>
        </p:nvSpPr>
        <p:spPr>
          <a:xfrm rot="10800000">
            <a:off x="1545772" y="1872343"/>
            <a:ext cx="3611444" cy="311331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2B4715B-8D47-A80B-F260-8250F8995D52}"/>
              </a:ext>
            </a:extLst>
          </p:cNvPr>
          <p:cNvSpPr txBox="1"/>
          <p:nvPr/>
        </p:nvSpPr>
        <p:spPr>
          <a:xfrm>
            <a:off x="1670359" y="4909457"/>
            <a:ext cx="3362267" cy="830997"/>
          </a:xfrm>
          <a:prstGeom prst="rect">
            <a:avLst/>
          </a:prstGeom>
          <a:noFill/>
        </p:spPr>
        <p:txBody>
          <a:bodyPr wrap="none" rtlCol="0">
            <a:spAutoFit/>
          </a:bodyPr>
          <a:lstStyle/>
          <a:p>
            <a:r>
              <a:rPr lang="en-US" sz="4800" dirty="0"/>
              <a:t>Biblical Text</a:t>
            </a:r>
          </a:p>
        </p:txBody>
      </p:sp>
      <p:sp>
        <p:nvSpPr>
          <p:cNvPr id="7" name="TextBox 6">
            <a:extLst>
              <a:ext uri="{FF2B5EF4-FFF2-40B4-BE49-F238E27FC236}">
                <a16:creationId xmlns:a16="http://schemas.microsoft.com/office/drawing/2014/main" id="{A66F7593-4893-DE03-80AC-0FAFF20B63CD}"/>
              </a:ext>
            </a:extLst>
          </p:cNvPr>
          <p:cNvSpPr txBox="1"/>
          <p:nvPr/>
        </p:nvSpPr>
        <p:spPr>
          <a:xfrm>
            <a:off x="7159373" y="4909457"/>
            <a:ext cx="3362267" cy="830997"/>
          </a:xfrm>
          <a:prstGeom prst="rect">
            <a:avLst/>
          </a:prstGeom>
          <a:noFill/>
        </p:spPr>
        <p:txBody>
          <a:bodyPr wrap="none" rtlCol="0">
            <a:spAutoFit/>
          </a:bodyPr>
          <a:lstStyle/>
          <a:p>
            <a:r>
              <a:rPr lang="en-US" sz="4800" dirty="0"/>
              <a:t>Biblical Text</a:t>
            </a:r>
          </a:p>
        </p:txBody>
      </p:sp>
      <p:grpSp>
        <p:nvGrpSpPr>
          <p:cNvPr id="14" name="Group 13">
            <a:extLst>
              <a:ext uri="{FF2B5EF4-FFF2-40B4-BE49-F238E27FC236}">
                <a16:creationId xmlns:a16="http://schemas.microsoft.com/office/drawing/2014/main" id="{E4161046-28DC-F4D0-3500-3AF3A67F0D2D}"/>
              </a:ext>
            </a:extLst>
          </p:cNvPr>
          <p:cNvGrpSpPr/>
          <p:nvPr/>
        </p:nvGrpSpPr>
        <p:grpSpPr>
          <a:xfrm>
            <a:off x="1245821" y="1513117"/>
            <a:ext cx="3911395" cy="3472541"/>
            <a:chOff x="1164771" y="1295400"/>
            <a:chExt cx="3911395" cy="3472541"/>
          </a:xfrm>
        </p:grpSpPr>
        <p:cxnSp>
          <p:nvCxnSpPr>
            <p:cNvPr id="11" name="Straight Connector 10">
              <a:extLst>
                <a:ext uri="{FF2B5EF4-FFF2-40B4-BE49-F238E27FC236}">
                  <a16:creationId xmlns:a16="http://schemas.microsoft.com/office/drawing/2014/main" id="{C4BD2CAF-2C61-4633-157F-4E5BBB670BA5}"/>
                </a:ext>
              </a:extLst>
            </p:cNvPr>
            <p:cNvCxnSpPr>
              <a:cxnSpLocks/>
            </p:cNvCxnSpPr>
            <p:nvPr/>
          </p:nvCxnSpPr>
          <p:spPr>
            <a:xfrm>
              <a:off x="1164771" y="1295400"/>
              <a:ext cx="3867855" cy="339634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111B5B4-6455-D621-5066-FAD8B7DA01D8}"/>
                </a:ext>
              </a:extLst>
            </p:cNvPr>
            <p:cNvCxnSpPr>
              <a:cxnSpLocks/>
            </p:cNvCxnSpPr>
            <p:nvPr/>
          </p:nvCxnSpPr>
          <p:spPr>
            <a:xfrm flipH="1">
              <a:off x="1208311" y="1371598"/>
              <a:ext cx="3867855" cy="339634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D836491C-C603-E5C3-6014-17A80C0FF33E}"/>
              </a:ext>
            </a:extLst>
          </p:cNvPr>
          <p:cNvSpPr txBox="1"/>
          <p:nvPr/>
        </p:nvSpPr>
        <p:spPr>
          <a:xfrm>
            <a:off x="2344812" y="134149"/>
            <a:ext cx="7502375" cy="830997"/>
          </a:xfrm>
          <a:prstGeom prst="rect">
            <a:avLst/>
          </a:prstGeom>
          <a:noFill/>
        </p:spPr>
        <p:txBody>
          <a:bodyPr wrap="none" rtlCol="0">
            <a:spAutoFit/>
          </a:bodyPr>
          <a:lstStyle/>
          <a:p>
            <a:r>
              <a:rPr lang="en-US" sz="4800" u="sng" dirty="0"/>
              <a:t>Building a Structure of Belief</a:t>
            </a:r>
          </a:p>
        </p:txBody>
      </p:sp>
    </p:spTree>
    <p:extLst>
      <p:ext uri="{BB962C8B-B14F-4D97-AF65-F5344CB8AC3E}">
        <p14:creationId xmlns:p14="http://schemas.microsoft.com/office/powerpoint/2010/main" val="196818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08AE5-274E-123B-2728-829E266AD352}"/>
              </a:ext>
            </a:extLst>
          </p:cNvPr>
          <p:cNvSpPr>
            <a:spLocks noGrp="1"/>
          </p:cNvSpPr>
          <p:nvPr>
            <p:ph type="title"/>
          </p:nvPr>
        </p:nvSpPr>
        <p:spPr/>
        <p:txBody>
          <a:bodyPr/>
          <a:lstStyle/>
          <a:p>
            <a:r>
              <a:rPr lang="en-US" dirty="0"/>
              <a:t>1:24-26, Paul’s Ministry</a:t>
            </a:r>
          </a:p>
        </p:txBody>
      </p:sp>
      <p:sp>
        <p:nvSpPr>
          <p:cNvPr id="3" name="Content Placeholder 2">
            <a:extLst>
              <a:ext uri="{FF2B5EF4-FFF2-40B4-BE49-F238E27FC236}">
                <a16:creationId xmlns:a16="http://schemas.microsoft.com/office/drawing/2014/main" id="{71EB8C25-DCBA-5769-600E-DD0B3C0A307C}"/>
              </a:ext>
            </a:extLst>
          </p:cNvPr>
          <p:cNvSpPr>
            <a:spLocks noGrp="1"/>
          </p:cNvSpPr>
          <p:nvPr>
            <p:ph idx="1"/>
          </p:nvPr>
        </p:nvSpPr>
        <p:spPr>
          <a:xfrm>
            <a:off x="304800" y="1825625"/>
            <a:ext cx="11734799" cy="4351338"/>
          </a:xfrm>
        </p:spPr>
        <p:txBody>
          <a:bodyPr>
            <a:normAutofit/>
          </a:bodyPr>
          <a:lstStyle/>
          <a:p>
            <a:r>
              <a:rPr lang="en-US" sz="4400" dirty="0">
                <a:solidFill>
                  <a:schemeClr val="bg1">
                    <a:lumMod val="65000"/>
                  </a:schemeClr>
                </a:solidFill>
              </a:rPr>
              <a:t>Rejoicing in suffering</a:t>
            </a:r>
          </a:p>
          <a:p>
            <a:pPr marL="0" indent="0">
              <a:buNone/>
            </a:pPr>
            <a:endParaRPr lang="en-US" sz="4400" dirty="0"/>
          </a:p>
          <a:p>
            <a:r>
              <a:rPr lang="en-US" sz="4400" b="1" dirty="0"/>
              <a:t>Filling up what is lacking in Christ’s afflictions</a:t>
            </a:r>
          </a:p>
          <a:p>
            <a:pPr marL="0" indent="0">
              <a:buNone/>
            </a:pPr>
            <a:endParaRPr lang="en-US" sz="4400" dirty="0"/>
          </a:p>
          <a:p>
            <a:r>
              <a:rPr lang="en-US" sz="4400" dirty="0">
                <a:solidFill>
                  <a:schemeClr val="bg1">
                    <a:lumMod val="65000"/>
                  </a:schemeClr>
                </a:solidFill>
              </a:rPr>
              <a:t>Commissioned by God</a:t>
            </a:r>
          </a:p>
        </p:txBody>
      </p:sp>
    </p:spTree>
    <p:extLst>
      <p:ext uri="{BB962C8B-B14F-4D97-AF65-F5344CB8AC3E}">
        <p14:creationId xmlns:p14="http://schemas.microsoft.com/office/powerpoint/2010/main" val="1279828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08AE5-274E-123B-2728-829E266AD352}"/>
              </a:ext>
            </a:extLst>
          </p:cNvPr>
          <p:cNvSpPr>
            <a:spLocks noGrp="1"/>
          </p:cNvSpPr>
          <p:nvPr>
            <p:ph type="title"/>
          </p:nvPr>
        </p:nvSpPr>
        <p:spPr/>
        <p:txBody>
          <a:bodyPr/>
          <a:lstStyle/>
          <a:p>
            <a:r>
              <a:rPr lang="en-US" dirty="0"/>
              <a:t>1:24-26, Paul’s Ministry</a:t>
            </a:r>
          </a:p>
        </p:txBody>
      </p:sp>
      <p:sp>
        <p:nvSpPr>
          <p:cNvPr id="3" name="Content Placeholder 2">
            <a:extLst>
              <a:ext uri="{FF2B5EF4-FFF2-40B4-BE49-F238E27FC236}">
                <a16:creationId xmlns:a16="http://schemas.microsoft.com/office/drawing/2014/main" id="{71EB8C25-DCBA-5769-600E-DD0B3C0A307C}"/>
              </a:ext>
            </a:extLst>
          </p:cNvPr>
          <p:cNvSpPr>
            <a:spLocks noGrp="1"/>
          </p:cNvSpPr>
          <p:nvPr>
            <p:ph idx="1"/>
          </p:nvPr>
        </p:nvSpPr>
        <p:spPr>
          <a:xfrm>
            <a:off x="533400" y="1825625"/>
            <a:ext cx="11081657" cy="4351338"/>
          </a:xfrm>
        </p:spPr>
        <p:txBody>
          <a:bodyPr>
            <a:normAutofit/>
          </a:bodyPr>
          <a:lstStyle/>
          <a:p>
            <a:r>
              <a:rPr lang="en-US" sz="4400" dirty="0">
                <a:solidFill>
                  <a:schemeClr val="bg1">
                    <a:lumMod val="65000"/>
                  </a:schemeClr>
                </a:solidFill>
              </a:rPr>
              <a:t>Rejoicing in suffering</a:t>
            </a:r>
          </a:p>
          <a:p>
            <a:pPr marL="0" indent="0">
              <a:buNone/>
            </a:pPr>
            <a:endParaRPr lang="en-US" sz="4400" dirty="0">
              <a:solidFill>
                <a:schemeClr val="bg1">
                  <a:lumMod val="65000"/>
                </a:schemeClr>
              </a:solidFill>
            </a:endParaRPr>
          </a:p>
          <a:p>
            <a:r>
              <a:rPr lang="en-US" sz="4400" dirty="0">
                <a:solidFill>
                  <a:schemeClr val="bg1">
                    <a:lumMod val="65000"/>
                  </a:schemeClr>
                </a:solidFill>
              </a:rPr>
              <a:t>Filling up what is lacking in Christ’s afflictions</a:t>
            </a:r>
          </a:p>
          <a:p>
            <a:pPr marL="0" indent="0">
              <a:buNone/>
            </a:pPr>
            <a:endParaRPr lang="en-US" sz="4400" dirty="0"/>
          </a:p>
          <a:p>
            <a:r>
              <a:rPr lang="en-US" sz="4400" b="1" dirty="0"/>
              <a:t>Commissioned by God</a:t>
            </a:r>
          </a:p>
        </p:txBody>
      </p:sp>
    </p:spTree>
    <p:extLst>
      <p:ext uri="{BB962C8B-B14F-4D97-AF65-F5344CB8AC3E}">
        <p14:creationId xmlns:p14="http://schemas.microsoft.com/office/powerpoint/2010/main" val="3897511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9C159-D099-BAE8-0E6C-D10FBC96B514}"/>
              </a:ext>
            </a:extLst>
          </p:cNvPr>
          <p:cNvSpPr>
            <a:spLocks noGrp="1"/>
          </p:cNvSpPr>
          <p:nvPr>
            <p:ph type="title"/>
          </p:nvPr>
        </p:nvSpPr>
        <p:spPr/>
        <p:txBody>
          <a:bodyPr/>
          <a:lstStyle/>
          <a:p>
            <a:r>
              <a:rPr lang="en-US" dirty="0"/>
              <a:t>1:27-28</a:t>
            </a:r>
          </a:p>
        </p:txBody>
      </p:sp>
      <p:sp>
        <p:nvSpPr>
          <p:cNvPr id="3" name="Content Placeholder 2">
            <a:extLst>
              <a:ext uri="{FF2B5EF4-FFF2-40B4-BE49-F238E27FC236}">
                <a16:creationId xmlns:a16="http://schemas.microsoft.com/office/drawing/2014/main" id="{1EEFF875-952A-882D-988C-A018A71C5063}"/>
              </a:ext>
            </a:extLst>
          </p:cNvPr>
          <p:cNvSpPr>
            <a:spLocks noGrp="1"/>
          </p:cNvSpPr>
          <p:nvPr>
            <p:ph idx="1"/>
          </p:nvPr>
        </p:nvSpPr>
        <p:spPr/>
        <p:txBody>
          <a:bodyPr>
            <a:normAutofit/>
          </a:bodyPr>
          <a:lstStyle/>
          <a:p>
            <a:pPr marL="0" indent="0">
              <a:buNone/>
            </a:pPr>
            <a:r>
              <a:rPr lang="en-US" sz="4000" dirty="0"/>
              <a:t>To them God chose to make known how great among the Gentiles are the riches of the glory of this mystery, which is Christ in you, the hope of glory. Him we proclaim, warning everyone and teaching everyone with all wisdom, that we may present everyone mature in Christ. </a:t>
            </a:r>
          </a:p>
          <a:p>
            <a:pPr marL="0" indent="0">
              <a:buNone/>
            </a:pPr>
            <a:endParaRPr lang="en-US" sz="4000" dirty="0"/>
          </a:p>
        </p:txBody>
      </p:sp>
    </p:spTree>
    <p:extLst>
      <p:ext uri="{BB962C8B-B14F-4D97-AF65-F5344CB8AC3E}">
        <p14:creationId xmlns:p14="http://schemas.microsoft.com/office/powerpoint/2010/main" val="900461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D94EA-85F5-4B06-8698-7A412EA8D86E}"/>
              </a:ext>
            </a:extLst>
          </p:cNvPr>
          <p:cNvSpPr>
            <a:spLocks noGrp="1"/>
          </p:cNvSpPr>
          <p:nvPr>
            <p:ph type="title"/>
          </p:nvPr>
        </p:nvSpPr>
        <p:spPr>
          <a:xfrm>
            <a:off x="838200" y="365125"/>
            <a:ext cx="10515600" cy="6133646"/>
          </a:xfrm>
        </p:spPr>
        <p:txBody>
          <a:bodyPr>
            <a:normAutofit/>
          </a:bodyPr>
          <a:lstStyle/>
          <a:p>
            <a:pPr algn="ctr"/>
            <a:r>
              <a:rPr lang="en-US" sz="6600" dirty="0"/>
              <a:t>The Mystery of Christ</a:t>
            </a:r>
            <a:br>
              <a:rPr lang="en-US" sz="6600" dirty="0"/>
            </a:br>
            <a:r>
              <a:rPr lang="en-US" sz="6600" dirty="0"/>
              <a:t>(1:27-28)</a:t>
            </a:r>
          </a:p>
        </p:txBody>
      </p:sp>
    </p:spTree>
    <p:extLst>
      <p:ext uri="{BB962C8B-B14F-4D97-AF65-F5344CB8AC3E}">
        <p14:creationId xmlns:p14="http://schemas.microsoft.com/office/powerpoint/2010/main" val="1240404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C8AD9-5B15-5F4B-9C67-1BE88E68228E}"/>
              </a:ext>
            </a:extLst>
          </p:cNvPr>
          <p:cNvSpPr>
            <a:spLocks noGrp="1"/>
          </p:cNvSpPr>
          <p:nvPr>
            <p:ph type="title"/>
          </p:nvPr>
        </p:nvSpPr>
        <p:spPr/>
        <p:txBody>
          <a:bodyPr/>
          <a:lstStyle/>
          <a:p>
            <a:r>
              <a:rPr lang="en-US" dirty="0"/>
              <a:t>1:29-2:1</a:t>
            </a:r>
          </a:p>
        </p:txBody>
      </p:sp>
      <p:sp>
        <p:nvSpPr>
          <p:cNvPr id="3" name="Content Placeholder 2">
            <a:extLst>
              <a:ext uri="{FF2B5EF4-FFF2-40B4-BE49-F238E27FC236}">
                <a16:creationId xmlns:a16="http://schemas.microsoft.com/office/drawing/2014/main" id="{D2CC24FE-D6CB-3035-9D27-810E61750D98}"/>
              </a:ext>
            </a:extLst>
          </p:cNvPr>
          <p:cNvSpPr>
            <a:spLocks noGrp="1"/>
          </p:cNvSpPr>
          <p:nvPr>
            <p:ph idx="1"/>
          </p:nvPr>
        </p:nvSpPr>
        <p:spPr/>
        <p:txBody>
          <a:bodyPr>
            <a:normAutofit/>
          </a:bodyPr>
          <a:lstStyle/>
          <a:p>
            <a:pPr marL="0" indent="0">
              <a:buNone/>
            </a:pPr>
            <a:r>
              <a:rPr lang="en-US" sz="4000" dirty="0"/>
              <a:t>For this I toil, struggling with all his energy that he powerfully works within me. For I want you to know how great a struggle I have for you and for those at Laodicea and for all who have not seen me face to face, </a:t>
            </a:r>
          </a:p>
        </p:txBody>
      </p:sp>
    </p:spTree>
    <p:extLst>
      <p:ext uri="{BB962C8B-B14F-4D97-AF65-F5344CB8AC3E}">
        <p14:creationId xmlns:p14="http://schemas.microsoft.com/office/powerpoint/2010/main" val="2875187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C8AD9-5B15-5F4B-9C67-1BE88E68228E}"/>
              </a:ext>
            </a:extLst>
          </p:cNvPr>
          <p:cNvSpPr>
            <a:spLocks noGrp="1"/>
          </p:cNvSpPr>
          <p:nvPr>
            <p:ph type="title"/>
          </p:nvPr>
        </p:nvSpPr>
        <p:spPr/>
        <p:txBody>
          <a:bodyPr/>
          <a:lstStyle/>
          <a:p>
            <a:r>
              <a:rPr lang="en-US" dirty="0"/>
              <a:t>2:2-2:3</a:t>
            </a:r>
          </a:p>
        </p:txBody>
      </p:sp>
      <p:sp>
        <p:nvSpPr>
          <p:cNvPr id="3" name="Content Placeholder 2">
            <a:extLst>
              <a:ext uri="{FF2B5EF4-FFF2-40B4-BE49-F238E27FC236}">
                <a16:creationId xmlns:a16="http://schemas.microsoft.com/office/drawing/2014/main" id="{D2CC24FE-D6CB-3035-9D27-810E61750D98}"/>
              </a:ext>
            </a:extLst>
          </p:cNvPr>
          <p:cNvSpPr>
            <a:spLocks noGrp="1"/>
          </p:cNvSpPr>
          <p:nvPr>
            <p:ph idx="1"/>
          </p:nvPr>
        </p:nvSpPr>
        <p:spPr/>
        <p:txBody>
          <a:bodyPr/>
          <a:lstStyle/>
          <a:p>
            <a:pPr marL="0" indent="0">
              <a:buNone/>
            </a:pPr>
            <a:r>
              <a:rPr lang="en-US" sz="4000" dirty="0"/>
              <a:t>that their hearts may be encouraged, being knit together in love, to reach all the riches of full assurance of understanding and the knowledge of God's mystery, which is Christ, in whom are hidden all the treasures of wisdom and knowledge. </a:t>
            </a:r>
          </a:p>
          <a:p>
            <a:pPr marL="0" indent="0">
              <a:buNone/>
            </a:pPr>
            <a:endParaRPr lang="en-US" dirty="0"/>
          </a:p>
        </p:txBody>
      </p:sp>
    </p:spTree>
    <p:extLst>
      <p:ext uri="{BB962C8B-B14F-4D97-AF65-F5344CB8AC3E}">
        <p14:creationId xmlns:p14="http://schemas.microsoft.com/office/powerpoint/2010/main" val="2281817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D94EA-85F5-4B06-8698-7A412EA8D86E}"/>
              </a:ext>
            </a:extLst>
          </p:cNvPr>
          <p:cNvSpPr>
            <a:spLocks noGrp="1"/>
          </p:cNvSpPr>
          <p:nvPr>
            <p:ph type="title"/>
          </p:nvPr>
        </p:nvSpPr>
        <p:spPr>
          <a:xfrm>
            <a:off x="838200" y="365125"/>
            <a:ext cx="10515600" cy="6133646"/>
          </a:xfrm>
        </p:spPr>
        <p:txBody>
          <a:bodyPr>
            <a:normAutofit/>
          </a:bodyPr>
          <a:lstStyle/>
          <a:p>
            <a:pPr algn="ctr"/>
            <a:r>
              <a:rPr lang="en-US" sz="6600" dirty="0"/>
              <a:t>Paul’s Struggle </a:t>
            </a:r>
            <a:br>
              <a:rPr lang="en-US" sz="6600" dirty="0"/>
            </a:br>
            <a:r>
              <a:rPr lang="en-US" sz="6600" dirty="0"/>
              <a:t>(1:29-2:3)</a:t>
            </a:r>
          </a:p>
        </p:txBody>
      </p:sp>
    </p:spTree>
    <p:extLst>
      <p:ext uri="{BB962C8B-B14F-4D97-AF65-F5344CB8AC3E}">
        <p14:creationId xmlns:p14="http://schemas.microsoft.com/office/powerpoint/2010/main" val="2129498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B1394-6EE0-7726-8E26-49D24A43B0C6}"/>
              </a:ext>
            </a:extLst>
          </p:cNvPr>
          <p:cNvSpPr>
            <a:spLocks noGrp="1"/>
          </p:cNvSpPr>
          <p:nvPr>
            <p:ph type="title"/>
          </p:nvPr>
        </p:nvSpPr>
        <p:spPr/>
        <p:txBody>
          <a:bodyPr/>
          <a:lstStyle/>
          <a:p>
            <a:r>
              <a:rPr lang="en-US" dirty="0"/>
              <a:t>2:4-5</a:t>
            </a:r>
          </a:p>
        </p:txBody>
      </p:sp>
      <p:sp>
        <p:nvSpPr>
          <p:cNvPr id="3" name="Content Placeholder 2">
            <a:extLst>
              <a:ext uri="{FF2B5EF4-FFF2-40B4-BE49-F238E27FC236}">
                <a16:creationId xmlns:a16="http://schemas.microsoft.com/office/drawing/2014/main" id="{7F0CEE82-6058-FB4A-F2EC-1CDA895B18D9}"/>
              </a:ext>
            </a:extLst>
          </p:cNvPr>
          <p:cNvSpPr>
            <a:spLocks noGrp="1"/>
          </p:cNvSpPr>
          <p:nvPr>
            <p:ph idx="1"/>
          </p:nvPr>
        </p:nvSpPr>
        <p:spPr/>
        <p:txBody>
          <a:bodyPr>
            <a:normAutofit/>
          </a:bodyPr>
          <a:lstStyle/>
          <a:p>
            <a:pPr marL="0" indent="0">
              <a:buNone/>
            </a:pPr>
            <a:r>
              <a:rPr lang="en-US" sz="4000" dirty="0"/>
              <a:t>I say this in order that no one may delude you with plausible arguments. For though I am absent in body, yet I am with you in spirit, rejoicing to see your good order and the firmness of your faith in Christ. </a:t>
            </a:r>
          </a:p>
        </p:txBody>
      </p:sp>
    </p:spTree>
    <p:extLst>
      <p:ext uri="{BB962C8B-B14F-4D97-AF65-F5344CB8AC3E}">
        <p14:creationId xmlns:p14="http://schemas.microsoft.com/office/powerpoint/2010/main" val="3195750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B1394-6EE0-7726-8E26-49D24A43B0C6}"/>
              </a:ext>
            </a:extLst>
          </p:cNvPr>
          <p:cNvSpPr>
            <a:spLocks noGrp="1"/>
          </p:cNvSpPr>
          <p:nvPr>
            <p:ph type="title"/>
          </p:nvPr>
        </p:nvSpPr>
        <p:spPr/>
        <p:txBody>
          <a:bodyPr/>
          <a:lstStyle/>
          <a:p>
            <a:r>
              <a:rPr lang="en-US" dirty="0"/>
              <a:t>2:6-7</a:t>
            </a:r>
          </a:p>
        </p:txBody>
      </p:sp>
      <p:sp>
        <p:nvSpPr>
          <p:cNvPr id="3" name="Content Placeholder 2">
            <a:extLst>
              <a:ext uri="{FF2B5EF4-FFF2-40B4-BE49-F238E27FC236}">
                <a16:creationId xmlns:a16="http://schemas.microsoft.com/office/drawing/2014/main" id="{7F0CEE82-6058-FB4A-F2EC-1CDA895B18D9}"/>
              </a:ext>
            </a:extLst>
          </p:cNvPr>
          <p:cNvSpPr>
            <a:spLocks noGrp="1"/>
          </p:cNvSpPr>
          <p:nvPr>
            <p:ph idx="1"/>
          </p:nvPr>
        </p:nvSpPr>
        <p:spPr/>
        <p:txBody>
          <a:bodyPr/>
          <a:lstStyle/>
          <a:p>
            <a:pPr marL="0" indent="0">
              <a:buNone/>
            </a:pPr>
            <a:r>
              <a:rPr lang="en-US" sz="4000" dirty="0"/>
              <a:t>Therefore, as you received Christ Jesus the Lord, so walk in him, rooted and built up in him and established in the faith, just as you were taught, abounding in thanksgiving.</a:t>
            </a:r>
          </a:p>
          <a:p>
            <a:pPr marL="0" indent="0">
              <a:buNone/>
            </a:pPr>
            <a:endParaRPr lang="en-US" dirty="0"/>
          </a:p>
        </p:txBody>
      </p:sp>
    </p:spTree>
    <p:extLst>
      <p:ext uri="{BB962C8B-B14F-4D97-AF65-F5344CB8AC3E}">
        <p14:creationId xmlns:p14="http://schemas.microsoft.com/office/powerpoint/2010/main" val="1045003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D94EA-85F5-4B06-8698-7A412EA8D86E}"/>
              </a:ext>
            </a:extLst>
          </p:cNvPr>
          <p:cNvSpPr>
            <a:spLocks noGrp="1"/>
          </p:cNvSpPr>
          <p:nvPr>
            <p:ph type="title"/>
          </p:nvPr>
        </p:nvSpPr>
        <p:spPr>
          <a:xfrm>
            <a:off x="838200" y="365125"/>
            <a:ext cx="10515600" cy="6133646"/>
          </a:xfrm>
        </p:spPr>
        <p:txBody>
          <a:bodyPr>
            <a:normAutofit/>
          </a:bodyPr>
          <a:lstStyle/>
          <a:p>
            <a:pPr algn="ctr"/>
            <a:r>
              <a:rPr lang="en-US" sz="6600" dirty="0"/>
              <a:t>Paul’s Concern and Encouragement</a:t>
            </a:r>
            <a:br>
              <a:rPr lang="en-US" sz="6600" dirty="0"/>
            </a:br>
            <a:r>
              <a:rPr lang="en-US" sz="6600" dirty="0"/>
              <a:t>(2:4-7)</a:t>
            </a:r>
          </a:p>
        </p:txBody>
      </p:sp>
    </p:spTree>
    <p:extLst>
      <p:ext uri="{BB962C8B-B14F-4D97-AF65-F5344CB8AC3E}">
        <p14:creationId xmlns:p14="http://schemas.microsoft.com/office/powerpoint/2010/main" val="878551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444</TotalTime>
  <Words>587</Words>
  <Application>Microsoft Office PowerPoint</Application>
  <PresentationFormat>Widescreen</PresentationFormat>
  <Paragraphs>85</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Times New Roman</vt:lpstr>
      <vt:lpstr>Office Theme</vt:lpstr>
      <vt:lpstr>Colossians 1:24-2:7</vt:lpstr>
      <vt:lpstr>Review of 1:1-23</vt:lpstr>
      <vt:lpstr>PowerPoint Presentation</vt:lpstr>
      <vt:lpstr>Review of 1:1-23</vt:lpstr>
      <vt:lpstr>1:24</vt:lpstr>
      <vt:lpstr>1:25-26</vt:lpstr>
      <vt:lpstr>1:24-26, Paul’s Ministry</vt:lpstr>
      <vt:lpstr>1:24-26, Paul’s Ministry</vt:lpstr>
      <vt:lpstr>Treasury of Merit?</vt:lpstr>
      <vt:lpstr>PowerPoint Presentation</vt:lpstr>
      <vt:lpstr>1:24-26, Paul’s Ministry</vt:lpstr>
      <vt:lpstr>1:24-26, Paul’s Ministry</vt:lpstr>
      <vt:lpstr>1:27-28</vt:lpstr>
      <vt:lpstr>The Mystery of Christ (1:27-28)</vt:lpstr>
      <vt:lpstr>1:29-2:1</vt:lpstr>
      <vt:lpstr>2:2-2:3</vt:lpstr>
      <vt:lpstr>Paul’s Struggle  (1:29-2:3)</vt:lpstr>
      <vt:lpstr>2:4-5</vt:lpstr>
      <vt:lpstr>2:6-7</vt:lpstr>
      <vt:lpstr>Paul’s Concern and Encouragement (2:4-7)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3</cp:revision>
  <dcterms:created xsi:type="dcterms:W3CDTF">2024-06-25T18:52:07Z</dcterms:created>
  <dcterms:modified xsi:type="dcterms:W3CDTF">2024-06-27T00:53:48Z</dcterms:modified>
</cp:coreProperties>
</file>